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6256000" cy="9144000"/>
  <p:notesSz cx="9144000" cy="16256000"/>
  <p:embeddedFontLst>
    <p:embeddedFont>
      <p:font typeface="Quattrocento Sans" charset="-122" pitchFamily="34"/>
      <p:regular r:id="rId24"/>
    </p:embeddedFont>
    <p:embeddedFont>
      <p:font typeface="Liter" charset="-122" pitchFamily="34"/>
      <p:regular r:id="rId25"/>
    </p:embeddedFont>
    <p:embeddedFont>
      <p:font typeface="MiSans" charset="-122" pitchFamily="34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Relationship Id="rId26" Type="http://schemas.openxmlformats.org/officeDocument/2006/relationships/font" Target="fonts/font3.fntdata"/></Relationships>
</file>

<file path=ppt/media/>
</file>

<file path=ppt/media/image-1-1.jpg>
</file>

<file path=ppt/media/image-17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4f38f2a5479f12224571efa927e4b17bb6df2afc.jpg">    </p:cNvPr>
          <p:cNvPicPr>
            <a:picLocks noChangeAspect="1"/>
          </p:cNvPicPr>
          <p:nvPr/>
        </p:nvPicPr>
        <p:blipFill>
          <a:blip r:embed="rId1">
            <a:alphaModFix amt="10000"/>
          </a:blip>
          <a:srcRect l="0" r="0" t="4361" b="4361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2563EB">
                  <a:alpha val="5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10B981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6143498" y="1683681"/>
            <a:ext cx="3973237" cy="671237"/>
          </a:xfrm>
          <a:custGeom>
            <a:avLst/>
            <a:gdLst/>
            <a:ahLst/>
            <a:cxnLst/>
            <a:rect l="l" t="t" r="r" b="b"/>
            <a:pathLst>
              <a:path w="3973237" h="671237">
                <a:moveTo>
                  <a:pt x="335619" y="0"/>
                </a:moveTo>
                <a:lnTo>
                  <a:pt x="3637619" y="0"/>
                </a:lnTo>
                <a:cubicBezTo>
                  <a:pt x="3822976" y="0"/>
                  <a:pt x="3973237" y="150262"/>
                  <a:pt x="3973237" y="335619"/>
                </a:cubicBezTo>
                <a:lnTo>
                  <a:pt x="3973237" y="335619"/>
                </a:lnTo>
                <a:cubicBezTo>
                  <a:pt x="3973237" y="520976"/>
                  <a:pt x="3822976" y="671237"/>
                  <a:pt x="3637619" y="671237"/>
                </a:cubicBezTo>
                <a:lnTo>
                  <a:pt x="335619" y="671237"/>
                </a:lnTo>
                <a:cubicBezTo>
                  <a:pt x="150262" y="671237"/>
                  <a:pt x="0" y="520976"/>
                  <a:pt x="0" y="335619"/>
                </a:cubicBezTo>
                <a:lnTo>
                  <a:pt x="0" y="335619"/>
                </a:lnTo>
                <a:cubicBezTo>
                  <a:pt x="0" y="150262"/>
                  <a:pt x="150262" y="0"/>
                  <a:pt x="335619" y="0"/>
                </a:cubicBezTo>
                <a:close/>
              </a:path>
            </a:pathLst>
          </a:custGeom>
          <a:solidFill>
            <a:srgbClr val="2563EB">
              <a:alpha val="10196"/>
            </a:srgbClr>
          </a:solidFill>
          <a:ln w="10837">
            <a:solidFill>
              <a:srgbClr val="2563EB">
                <a:alpha val="2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53717" y="18669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09550" y="0"/>
                </a:moveTo>
                <a:cubicBezTo>
                  <a:pt x="209550" y="-10537"/>
                  <a:pt x="201037" y="-19050"/>
                  <a:pt x="190500" y="-19050"/>
                </a:cubicBezTo>
                <a:cubicBezTo>
                  <a:pt x="179963" y="-19050"/>
                  <a:pt x="171450" y="-10537"/>
                  <a:pt x="171450" y="0"/>
                </a:cubicBezTo>
                <a:lnTo>
                  <a:pt x="171450" y="38100"/>
                </a:lnTo>
                <a:lnTo>
                  <a:pt x="114300" y="38100"/>
                </a:lnTo>
                <a:cubicBezTo>
                  <a:pt x="82748" y="38100"/>
                  <a:pt x="57150" y="63698"/>
                  <a:pt x="57150" y="95250"/>
                </a:cubicBezTo>
                <a:lnTo>
                  <a:pt x="57150" y="228600"/>
                </a:lnTo>
                <a:cubicBezTo>
                  <a:pt x="57150" y="260152"/>
                  <a:pt x="82748" y="285750"/>
                  <a:pt x="114300" y="285750"/>
                </a:cubicBezTo>
                <a:lnTo>
                  <a:pt x="266700" y="285750"/>
                </a:lnTo>
                <a:cubicBezTo>
                  <a:pt x="298252" y="285750"/>
                  <a:pt x="323850" y="260152"/>
                  <a:pt x="323850" y="228600"/>
                </a:cubicBezTo>
                <a:lnTo>
                  <a:pt x="323850" y="95250"/>
                </a:lnTo>
                <a:cubicBezTo>
                  <a:pt x="323850" y="63698"/>
                  <a:pt x="298252" y="38100"/>
                  <a:pt x="266700" y="38100"/>
                </a:cubicBezTo>
                <a:lnTo>
                  <a:pt x="209550" y="38100"/>
                </a:lnTo>
                <a:lnTo>
                  <a:pt x="209550" y="0"/>
                </a:lnTo>
                <a:close/>
                <a:moveTo>
                  <a:pt x="95250" y="219075"/>
                </a:moveTo>
                <a:cubicBezTo>
                  <a:pt x="95250" y="211157"/>
                  <a:pt x="101620" y="204787"/>
                  <a:pt x="109537" y="204787"/>
                </a:cubicBezTo>
                <a:lnTo>
                  <a:pt x="128588" y="204787"/>
                </a:lnTo>
                <a:cubicBezTo>
                  <a:pt x="136505" y="204787"/>
                  <a:pt x="142875" y="211157"/>
                  <a:pt x="142875" y="219075"/>
                </a:cubicBezTo>
                <a:cubicBezTo>
                  <a:pt x="142875" y="226993"/>
                  <a:pt x="136505" y="233363"/>
                  <a:pt x="128588" y="233363"/>
                </a:cubicBezTo>
                <a:lnTo>
                  <a:pt x="109537" y="233363"/>
                </a:lnTo>
                <a:cubicBezTo>
                  <a:pt x="101620" y="233363"/>
                  <a:pt x="95250" y="226993"/>
                  <a:pt x="95250" y="219075"/>
                </a:cubicBezTo>
                <a:close/>
                <a:moveTo>
                  <a:pt x="166688" y="219075"/>
                </a:moveTo>
                <a:cubicBezTo>
                  <a:pt x="166688" y="211157"/>
                  <a:pt x="173057" y="204787"/>
                  <a:pt x="180975" y="204787"/>
                </a:cubicBezTo>
                <a:lnTo>
                  <a:pt x="200025" y="204787"/>
                </a:lnTo>
                <a:cubicBezTo>
                  <a:pt x="207943" y="204787"/>
                  <a:pt x="214313" y="211157"/>
                  <a:pt x="214313" y="219075"/>
                </a:cubicBezTo>
                <a:cubicBezTo>
                  <a:pt x="214313" y="226993"/>
                  <a:pt x="207943" y="233363"/>
                  <a:pt x="200025" y="233363"/>
                </a:cubicBezTo>
                <a:lnTo>
                  <a:pt x="180975" y="233363"/>
                </a:lnTo>
                <a:cubicBezTo>
                  <a:pt x="173057" y="233363"/>
                  <a:pt x="166688" y="226993"/>
                  <a:pt x="166688" y="219075"/>
                </a:cubicBezTo>
                <a:close/>
                <a:moveTo>
                  <a:pt x="238125" y="219075"/>
                </a:moveTo>
                <a:cubicBezTo>
                  <a:pt x="238125" y="211157"/>
                  <a:pt x="244495" y="204787"/>
                  <a:pt x="252413" y="204787"/>
                </a:cubicBezTo>
                <a:lnTo>
                  <a:pt x="271463" y="204787"/>
                </a:lnTo>
                <a:cubicBezTo>
                  <a:pt x="279380" y="204787"/>
                  <a:pt x="285750" y="211157"/>
                  <a:pt x="285750" y="219075"/>
                </a:cubicBezTo>
                <a:cubicBezTo>
                  <a:pt x="285750" y="226993"/>
                  <a:pt x="279380" y="233363"/>
                  <a:pt x="271463" y="233363"/>
                </a:cubicBezTo>
                <a:lnTo>
                  <a:pt x="252413" y="233363"/>
                </a:lnTo>
                <a:cubicBezTo>
                  <a:pt x="244495" y="233363"/>
                  <a:pt x="238125" y="226993"/>
                  <a:pt x="238125" y="219075"/>
                </a:cubicBezTo>
                <a:close/>
                <a:moveTo>
                  <a:pt x="133350" y="104775"/>
                </a:moveTo>
                <a:cubicBezTo>
                  <a:pt x="149121" y="104775"/>
                  <a:pt x="161925" y="117579"/>
                  <a:pt x="161925" y="133350"/>
                </a:cubicBezTo>
                <a:cubicBezTo>
                  <a:pt x="161925" y="149121"/>
                  <a:pt x="149121" y="161925"/>
                  <a:pt x="133350" y="161925"/>
                </a:cubicBezTo>
                <a:cubicBezTo>
                  <a:pt x="117579" y="161925"/>
                  <a:pt x="104775" y="149121"/>
                  <a:pt x="104775" y="133350"/>
                </a:cubicBezTo>
                <a:cubicBezTo>
                  <a:pt x="104775" y="117579"/>
                  <a:pt x="117579" y="104775"/>
                  <a:pt x="133350" y="104775"/>
                </a:cubicBezTo>
                <a:close/>
                <a:moveTo>
                  <a:pt x="219075" y="133350"/>
                </a:moveTo>
                <a:cubicBezTo>
                  <a:pt x="219075" y="117579"/>
                  <a:pt x="231879" y="104775"/>
                  <a:pt x="247650" y="104775"/>
                </a:cubicBezTo>
                <a:cubicBezTo>
                  <a:pt x="263421" y="104775"/>
                  <a:pt x="276225" y="117579"/>
                  <a:pt x="276225" y="133350"/>
                </a:cubicBezTo>
                <a:cubicBezTo>
                  <a:pt x="276225" y="149121"/>
                  <a:pt x="263421" y="161925"/>
                  <a:pt x="247650" y="161925"/>
                </a:cubicBezTo>
                <a:cubicBezTo>
                  <a:pt x="231879" y="161925"/>
                  <a:pt x="219075" y="149121"/>
                  <a:pt x="219075" y="133350"/>
                </a:cubicBezTo>
                <a:close/>
                <a:moveTo>
                  <a:pt x="38100" y="133350"/>
                </a:moveTo>
                <a:cubicBezTo>
                  <a:pt x="38100" y="122813"/>
                  <a:pt x="29587" y="114300"/>
                  <a:pt x="19050" y="114300"/>
                </a:cubicBezTo>
                <a:cubicBezTo>
                  <a:pt x="8513" y="114300"/>
                  <a:pt x="0" y="122813"/>
                  <a:pt x="0" y="133350"/>
                </a:cubicBezTo>
                <a:lnTo>
                  <a:pt x="0" y="190500"/>
                </a:lnTo>
                <a:cubicBezTo>
                  <a:pt x="0" y="201037"/>
                  <a:pt x="8513" y="209550"/>
                  <a:pt x="19050" y="209550"/>
                </a:cubicBezTo>
                <a:cubicBezTo>
                  <a:pt x="29587" y="209550"/>
                  <a:pt x="38100" y="201037"/>
                  <a:pt x="38100" y="190500"/>
                </a:cubicBezTo>
                <a:lnTo>
                  <a:pt x="38100" y="133350"/>
                </a:lnTo>
                <a:close/>
                <a:moveTo>
                  <a:pt x="361950" y="114300"/>
                </a:moveTo>
                <a:cubicBezTo>
                  <a:pt x="351413" y="114300"/>
                  <a:pt x="342900" y="122813"/>
                  <a:pt x="342900" y="133350"/>
                </a:cubicBezTo>
                <a:lnTo>
                  <a:pt x="342900" y="190500"/>
                </a:lnTo>
                <a:cubicBezTo>
                  <a:pt x="342900" y="201037"/>
                  <a:pt x="351413" y="209550"/>
                  <a:pt x="361950" y="209550"/>
                </a:cubicBezTo>
                <a:cubicBezTo>
                  <a:pt x="372487" y="209550"/>
                  <a:pt x="381000" y="201037"/>
                  <a:pt x="381000" y="190500"/>
                </a:cubicBezTo>
                <a:lnTo>
                  <a:pt x="381000" y="133350"/>
                </a:lnTo>
                <a:cubicBezTo>
                  <a:pt x="381000" y="122813"/>
                  <a:pt x="372487" y="114300"/>
                  <a:pt x="361950" y="11430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6" name="Text 3"/>
          <p:cNvSpPr/>
          <p:nvPr/>
        </p:nvSpPr>
        <p:spPr>
          <a:xfrm>
            <a:off x="6929967" y="1841500"/>
            <a:ext cx="293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spc="45" kern="0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GENAI-POWERED SYSTEM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126992" y="3071537"/>
            <a:ext cx="8001000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Marketing Content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Generator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315200" y="5662337"/>
            <a:ext cx="1625600" cy="76200"/>
          </a:xfrm>
          <a:custGeom>
            <a:avLst/>
            <a:gdLst/>
            <a:ahLst/>
            <a:cxnLst/>
            <a:rect l="l" t="t" r="r" b="b"/>
            <a:pathLst>
              <a:path w="1625600" h="76200">
                <a:moveTo>
                  <a:pt x="38100" y="0"/>
                </a:moveTo>
                <a:lnTo>
                  <a:pt x="1587500" y="0"/>
                </a:lnTo>
                <a:cubicBezTo>
                  <a:pt x="1608528" y="0"/>
                  <a:pt x="1625600" y="17072"/>
                  <a:pt x="1625600" y="38100"/>
                </a:cubicBezTo>
                <a:lnTo>
                  <a:pt x="1625600" y="38100"/>
                </a:lnTo>
                <a:cubicBezTo>
                  <a:pt x="1625600" y="59128"/>
                  <a:pt x="1608528" y="76200"/>
                  <a:pt x="15875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/>
              </a:gs>
              <a:gs pos="100000">
                <a:srgbClr val="10B981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6167036" y="6144937"/>
            <a:ext cx="3924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Low Level Design Document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773336" y="7211653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50800" y="0"/>
                </a:moveTo>
                <a:cubicBezTo>
                  <a:pt x="57825" y="0"/>
                  <a:pt x="63500" y="5675"/>
                  <a:pt x="63500" y="12700"/>
                </a:cubicBezTo>
                <a:lnTo>
                  <a:pt x="63500" y="25400"/>
                </a:lnTo>
                <a:lnTo>
                  <a:pt x="114300" y="25400"/>
                </a:lnTo>
                <a:lnTo>
                  <a:pt x="114300" y="12700"/>
                </a:lnTo>
                <a:cubicBezTo>
                  <a:pt x="114300" y="5675"/>
                  <a:pt x="119975" y="0"/>
                  <a:pt x="127000" y="0"/>
                </a:cubicBezTo>
                <a:cubicBezTo>
                  <a:pt x="134025" y="0"/>
                  <a:pt x="139700" y="5675"/>
                  <a:pt x="139700" y="12700"/>
                </a:cubicBezTo>
                <a:lnTo>
                  <a:pt x="139700" y="25400"/>
                </a:lnTo>
                <a:lnTo>
                  <a:pt x="152400" y="25400"/>
                </a:lnTo>
                <a:cubicBezTo>
                  <a:pt x="166410" y="25400"/>
                  <a:pt x="177800" y="36790"/>
                  <a:pt x="177800" y="50800"/>
                </a:cubicBezTo>
                <a:lnTo>
                  <a:pt x="177800" y="165100"/>
                </a:lnTo>
                <a:cubicBezTo>
                  <a:pt x="177800" y="179110"/>
                  <a:pt x="166410" y="190500"/>
                  <a:pt x="152400" y="190500"/>
                </a:cubicBezTo>
                <a:lnTo>
                  <a:pt x="25400" y="190500"/>
                </a:lnTo>
                <a:cubicBezTo>
                  <a:pt x="11390" y="190500"/>
                  <a:pt x="0" y="179110"/>
                  <a:pt x="0" y="165100"/>
                </a:cubicBezTo>
                <a:lnTo>
                  <a:pt x="0" y="50800"/>
                </a:lnTo>
                <a:cubicBezTo>
                  <a:pt x="0" y="36790"/>
                  <a:pt x="11390" y="25400"/>
                  <a:pt x="25400" y="25400"/>
                </a:cubicBezTo>
                <a:lnTo>
                  <a:pt x="38100" y="25400"/>
                </a:lnTo>
                <a:lnTo>
                  <a:pt x="38100" y="12700"/>
                </a:lnTo>
                <a:cubicBezTo>
                  <a:pt x="38100" y="5675"/>
                  <a:pt x="43775" y="0"/>
                  <a:pt x="50800" y="0"/>
                </a:cubicBezTo>
                <a:close/>
                <a:moveTo>
                  <a:pt x="25400" y="95250"/>
                </a:moveTo>
                <a:lnTo>
                  <a:pt x="25400" y="107950"/>
                </a:lnTo>
                <a:cubicBezTo>
                  <a:pt x="25400" y="111443"/>
                  <a:pt x="28258" y="114300"/>
                  <a:pt x="31750" y="114300"/>
                </a:cubicBezTo>
                <a:lnTo>
                  <a:pt x="44450" y="114300"/>
                </a:lnTo>
                <a:cubicBezTo>
                  <a:pt x="47943" y="114300"/>
                  <a:pt x="50800" y="111443"/>
                  <a:pt x="50800" y="107950"/>
                </a:cubicBezTo>
                <a:lnTo>
                  <a:pt x="50800" y="95250"/>
                </a:lnTo>
                <a:cubicBezTo>
                  <a:pt x="50800" y="91757"/>
                  <a:pt x="47943" y="88900"/>
                  <a:pt x="44450" y="88900"/>
                </a:cubicBezTo>
                <a:lnTo>
                  <a:pt x="31750" y="88900"/>
                </a:lnTo>
                <a:cubicBezTo>
                  <a:pt x="28258" y="88900"/>
                  <a:pt x="25400" y="91757"/>
                  <a:pt x="25400" y="95250"/>
                </a:cubicBezTo>
                <a:close/>
                <a:moveTo>
                  <a:pt x="76200" y="95250"/>
                </a:moveTo>
                <a:lnTo>
                  <a:pt x="76200" y="107950"/>
                </a:lnTo>
                <a:cubicBezTo>
                  <a:pt x="76200" y="111443"/>
                  <a:pt x="79058" y="114300"/>
                  <a:pt x="82550" y="114300"/>
                </a:cubicBezTo>
                <a:lnTo>
                  <a:pt x="95250" y="114300"/>
                </a:lnTo>
                <a:cubicBezTo>
                  <a:pt x="98743" y="114300"/>
                  <a:pt x="101600" y="111443"/>
                  <a:pt x="101600" y="107950"/>
                </a:cubicBezTo>
                <a:lnTo>
                  <a:pt x="101600" y="95250"/>
                </a:lnTo>
                <a:cubicBezTo>
                  <a:pt x="101600" y="91757"/>
                  <a:pt x="98743" y="88900"/>
                  <a:pt x="95250" y="88900"/>
                </a:cubicBezTo>
                <a:lnTo>
                  <a:pt x="82550" y="88900"/>
                </a:lnTo>
                <a:cubicBezTo>
                  <a:pt x="79058" y="88900"/>
                  <a:pt x="76200" y="91757"/>
                  <a:pt x="76200" y="95250"/>
                </a:cubicBezTo>
                <a:close/>
                <a:moveTo>
                  <a:pt x="133350" y="88900"/>
                </a:moveTo>
                <a:cubicBezTo>
                  <a:pt x="129858" y="88900"/>
                  <a:pt x="127000" y="91757"/>
                  <a:pt x="127000" y="95250"/>
                </a:cubicBezTo>
                <a:lnTo>
                  <a:pt x="127000" y="107950"/>
                </a:lnTo>
                <a:cubicBezTo>
                  <a:pt x="127000" y="111443"/>
                  <a:pt x="129858" y="114300"/>
                  <a:pt x="133350" y="114300"/>
                </a:cubicBezTo>
                <a:lnTo>
                  <a:pt x="146050" y="114300"/>
                </a:lnTo>
                <a:cubicBezTo>
                  <a:pt x="149543" y="114300"/>
                  <a:pt x="152400" y="111443"/>
                  <a:pt x="152400" y="107950"/>
                </a:cubicBezTo>
                <a:lnTo>
                  <a:pt x="152400" y="95250"/>
                </a:lnTo>
                <a:cubicBezTo>
                  <a:pt x="152400" y="91757"/>
                  <a:pt x="149543" y="88900"/>
                  <a:pt x="146050" y="88900"/>
                </a:cubicBezTo>
                <a:lnTo>
                  <a:pt x="133350" y="88900"/>
                </a:lnTo>
                <a:close/>
                <a:moveTo>
                  <a:pt x="25400" y="146050"/>
                </a:moveTo>
                <a:lnTo>
                  <a:pt x="25400" y="158750"/>
                </a:lnTo>
                <a:cubicBezTo>
                  <a:pt x="25400" y="162243"/>
                  <a:pt x="28258" y="165100"/>
                  <a:pt x="31750" y="165100"/>
                </a:cubicBezTo>
                <a:lnTo>
                  <a:pt x="44450" y="165100"/>
                </a:lnTo>
                <a:cubicBezTo>
                  <a:pt x="47943" y="165100"/>
                  <a:pt x="50800" y="162243"/>
                  <a:pt x="50800" y="158750"/>
                </a:cubicBezTo>
                <a:lnTo>
                  <a:pt x="50800" y="146050"/>
                </a:lnTo>
                <a:cubicBezTo>
                  <a:pt x="50800" y="142558"/>
                  <a:pt x="47943" y="139700"/>
                  <a:pt x="44450" y="139700"/>
                </a:cubicBezTo>
                <a:lnTo>
                  <a:pt x="31750" y="139700"/>
                </a:lnTo>
                <a:cubicBezTo>
                  <a:pt x="28258" y="139700"/>
                  <a:pt x="25400" y="142558"/>
                  <a:pt x="25400" y="146050"/>
                </a:cubicBezTo>
                <a:close/>
                <a:moveTo>
                  <a:pt x="82550" y="139700"/>
                </a:moveTo>
                <a:cubicBezTo>
                  <a:pt x="79058" y="139700"/>
                  <a:pt x="76200" y="142558"/>
                  <a:pt x="76200" y="146050"/>
                </a:cubicBezTo>
                <a:lnTo>
                  <a:pt x="76200" y="158750"/>
                </a:lnTo>
                <a:cubicBezTo>
                  <a:pt x="76200" y="162243"/>
                  <a:pt x="79058" y="165100"/>
                  <a:pt x="82550" y="165100"/>
                </a:cubicBezTo>
                <a:lnTo>
                  <a:pt x="95250" y="165100"/>
                </a:lnTo>
                <a:cubicBezTo>
                  <a:pt x="98743" y="165100"/>
                  <a:pt x="101600" y="162243"/>
                  <a:pt x="101600" y="158750"/>
                </a:cubicBezTo>
                <a:lnTo>
                  <a:pt x="101600" y="146050"/>
                </a:lnTo>
                <a:cubicBezTo>
                  <a:pt x="101600" y="142558"/>
                  <a:pt x="98743" y="139700"/>
                  <a:pt x="95250" y="139700"/>
                </a:cubicBezTo>
                <a:lnTo>
                  <a:pt x="82550" y="139700"/>
                </a:lnTo>
                <a:close/>
                <a:moveTo>
                  <a:pt x="127000" y="146050"/>
                </a:moveTo>
                <a:lnTo>
                  <a:pt x="127000" y="158750"/>
                </a:lnTo>
                <a:cubicBezTo>
                  <a:pt x="127000" y="162243"/>
                  <a:pt x="129858" y="165100"/>
                  <a:pt x="133350" y="165100"/>
                </a:cubicBezTo>
                <a:lnTo>
                  <a:pt x="146050" y="165100"/>
                </a:lnTo>
                <a:cubicBezTo>
                  <a:pt x="149543" y="165100"/>
                  <a:pt x="152400" y="162243"/>
                  <a:pt x="152400" y="158750"/>
                </a:cubicBezTo>
                <a:lnTo>
                  <a:pt x="152400" y="146050"/>
                </a:lnTo>
                <a:cubicBezTo>
                  <a:pt x="152400" y="142558"/>
                  <a:pt x="149543" y="139700"/>
                  <a:pt x="146050" y="139700"/>
                </a:cubicBezTo>
                <a:lnTo>
                  <a:pt x="133350" y="139700"/>
                </a:lnTo>
                <a:cubicBezTo>
                  <a:pt x="129858" y="139700"/>
                  <a:pt x="127000" y="142558"/>
                  <a:pt x="127000" y="14605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1" name="Text 8"/>
          <p:cNvSpPr/>
          <p:nvPr/>
        </p:nvSpPr>
        <p:spPr>
          <a:xfrm>
            <a:off x="6040036" y="7160853"/>
            <a:ext cx="138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February 2026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779427" y="7160853"/>
            <a:ext cx="12700" cy="304800"/>
          </a:xfrm>
          <a:custGeom>
            <a:avLst/>
            <a:gdLst/>
            <a:ahLst/>
            <a:cxnLst/>
            <a:rect l="l" t="t" r="r" b="b"/>
            <a:pathLst>
              <a:path w="12700" h="304800">
                <a:moveTo>
                  <a:pt x="0" y="0"/>
                </a:moveTo>
                <a:lnTo>
                  <a:pt x="12700" y="0"/>
                </a:lnTo>
                <a:lnTo>
                  <a:pt x="127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64748B">
              <a:alpha val="3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8211227" y="7211653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43193" y="476"/>
                </a:moveTo>
                <a:cubicBezTo>
                  <a:pt x="136446" y="-1468"/>
                  <a:pt x="129421" y="2461"/>
                  <a:pt x="127476" y="9207"/>
                </a:cubicBezTo>
                <a:lnTo>
                  <a:pt x="76676" y="187008"/>
                </a:lnTo>
                <a:cubicBezTo>
                  <a:pt x="74732" y="193754"/>
                  <a:pt x="78661" y="200779"/>
                  <a:pt x="85408" y="202724"/>
                </a:cubicBezTo>
                <a:cubicBezTo>
                  <a:pt x="92154" y="204668"/>
                  <a:pt x="99179" y="200739"/>
                  <a:pt x="101124" y="193993"/>
                </a:cubicBezTo>
                <a:lnTo>
                  <a:pt x="151924" y="16193"/>
                </a:lnTo>
                <a:cubicBezTo>
                  <a:pt x="153868" y="9446"/>
                  <a:pt x="149939" y="2421"/>
                  <a:pt x="143192" y="476"/>
                </a:cubicBezTo>
                <a:close/>
                <a:moveTo>
                  <a:pt x="168831" y="54491"/>
                </a:moveTo>
                <a:cubicBezTo>
                  <a:pt x="163870" y="59452"/>
                  <a:pt x="163870" y="67508"/>
                  <a:pt x="168831" y="72469"/>
                </a:cubicBezTo>
                <a:lnTo>
                  <a:pt x="197961" y="101600"/>
                </a:lnTo>
                <a:lnTo>
                  <a:pt x="168831" y="130731"/>
                </a:lnTo>
                <a:cubicBezTo>
                  <a:pt x="163870" y="135692"/>
                  <a:pt x="163870" y="143748"/>
                  <a:pt x="168831" y="148709"/>
                </a:cubicBezTo>
                <a:cubicBezTo>
                  <a:pt x="173792" y="153670"/>
                  <a:pt x="181848" y="153670"/>
                  <a:pt x="186809" y="148709"/>
                </a:cubicBezTo>
                <a:lnTo>
                  <a:pt x="224909" y="110609"/>
                </a:lnTo>
                <a:cubicBezTo>
                  <a:pt x="229870" y="105648"/>
                  <a:pt x="229870" y="97592"/>
                  <a:pt x="224909" y="92631"/>
                </a:cubicBezTo>
                <a:lnTo>
                  <a:pt x="186809" y="54531"/>
                </a:lnTo>
                <a:cubicBezTo>
                  <a:pt x="181848" y="49570"/>
                  <a:pt x="173792" y="49570"/>
                  <a:pt x="168831" y="54531"/>
                </a:cubicBezTo>
                <a:close/>
                <a:moveTo>
                  <a:pt x="59809" y="54491"/>
                </a:moveTo>
                <a:cubicBezTo>
                  <a:pt x="54848" y="49530"/>
                  <a:pt x="46792" y="49530"/>
                  <a:pt x="41831" y="54491"/>
                </a:cubicBezTo>
                <a:lnTo>
                  <a:pt x="3731" y="92591"/>
                </a:lnTo>
                <a:cubicBezTo>
                  <a:pt x="-1230" y="97552"/>
                  <a:pt x="-1230" y="105608"/>
                  <a:pt x="3731" y="110569"/>
                </a:cubicBezTo>
                <a:lnTo>
                  <a:pt x="41831" y="148669"/>
                </a:lnTo>
                <a:cubicBezTo>
                  <a:pt x="46792" y="153630"/>
                  <a:pt x="54848" y="153630"/>
                  <a:pt x="59809" y="148669"/>
                </a:cubicBezTo>
                <a:cubicBezTo>
                  <a:pt x="64770" y="143708"/>
                  <a:pt x="64770" y="135652"/>
                  <a:pt x="59809" y="130691"/>
                </a:cubicBezTo>
                <a:lnTo>
                  <a:pt x="30678" y="101600"/>
                </a:lnTo>
                <a:lnTo>
                  <a:pt x="59769" y="72469"/>
                </a:lnTo>
                <a:cubicBezTo>
                  <a:pt x="64730" y="67508"/>
                  <a:pt x="64730" y="59452"/>
                  <a:pt x="59769" y="54491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4" name="Text 11"/>
          <p:cNvSpPr/>
          <p:nvPr/>
        </p:nvSpPr>
        <p:spPr>
          <a:xfrm>
            <a:off x="8503327" y="7160853"/>
            <a:ext cx="2070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Architecture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EC48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/ MODULES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Design - Vector Database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727200"/>
            <a:ext cx="7416800" cy="2362200"/>
          </a:xfrm>
          <a:custGeom>
            <a:avLst/>
            <a:gdLst/>
            <a:ahLst/>
            <a:cxnLst/>
            <a:rect l="l" t="t" r="r" b="b"/>
            <a:pathLst>
              <a:path w="7416800" h="2362200">
                <a:moveTo>
                  <a:pt x="203196" y="0"/>
                </a:moveTo>
                <a:lnTo>
                  <a:pt x="7213604" y="0"/>
                </a:lnTo>
                <a:cubicBezTo>
                  <a:pt x="7325826" y="0"/>
                  <a:pt x="7416800" y="90974"/>
                  <a:pt x="7416800" y="203196"/>
                </a:cubicBezTo>
                <a:lnTo>
                  <a:pt x="7416800" y="2159004"/>
                </a:lnTo>
                <a:cubicBezTo>
                  <a:pt x="7416800" y="2271226"/>
                  <a:pt x="7325826" y="2362200"/>
                  <a:pt x="7213604" y="2362200"/>
                </a:cubicBezTo>
                <a:lnTo>
                  <a:pt x="203196" y="2362200"/>
                </a:lnTo>
                <a:cubicBezTo>
                  <a:pt x="90974" y="2362200"/>
                  <a:pt x="0" y="2271226"/>
                  <a:pt x="0" y="2159004"/>
                </a:cubicBezTo>
                <a:lnTo>
                  <a:pt x="0" y="203196"/>
                </a:lnTo>
                <a:cubicBezTo>
                  <a:pt x="0" y="91049"/>
                  <a:pt x="91049" y="0"/>
                  <a:pt x="203196" y="0"/>
                </a:cubicBezTo>
                <a:close/>
              </a:path>
            </a:pathLst>
          </a:custGeom>
          <a:gradFill rotWithShape="1" flip="none">
            <a:gsLst>
              <a:gs pos="0">
                <a:srgbClr val="EC4899"/>
              </a:gs>
              <a:gs pos="100000">
                <a:srgbClr val="DB2777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812800" y="2032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1055645" y="2247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828800" y="2082800"/>
            <a:ext cx="2387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Vector Database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828800" y="2489119"/>
            <a:ext cx="233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vector_db.py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12800" y="3048000"/>
            <a:ext cx="6921500" cy="736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Stores and retrieves user prompts using vector embeddings for memory and similarity search capabilities.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3419" y="4355088"/>
            <a:ext cx="7402237" cy="5294037"/>
          </a:xfrm>
          <a:custGeom>
            <a:avLst/>
            <a:gdLst/>
            <a:ahLst/>
            <a:cxnLst/>
            <a:rect l="l" t="t" r="r" b="b"/>
            <a:pathLst>
              <a:path w="7402237" h="5294037">
                <a:moveTo>
                  <a:pt x="152415" y="0"/>
                </a:moveTo>
                <a:lnTo>
                  <a:pt x="7249822" y="0"/>
                </a:lnTo>
                <a:cubicBezTo>
                  <a:pt x="7333999" y="0"/>
                  <a:pt x="7402237" y="68239"/>
                  <a:pt x="7402237" y="152415"/>
                </a:cubicBezTo>
                <a:lnTo>
                  <a:pt x="7402237" y="5141622"/>
                </a:lnTo>
                <a:cubicBezTo>
                  <a:pt x="7402237" y="5225799"/>
                  <a:pt x="7333999" y="5294037"/>
                  <a:pt x="7249822" y="5294037"/>
                </a:cubicBezTo>
                <a:lnTo>
                  <a:pt x="152415" y="5294037"/>
                </a:lnTo>
                <a:cubicBezTo>
                  <a:pt x="68239" y="5294037"/>
                  <a:pt x="0" y="5225799"/>
                  <a:pt x="0" y="5141622"/>
                </a:cubicBezTo>
                <a:lnTo>
                  <a:pt x="0" y="152415"/>
                </a:lnTo>
                <a:cubicBezTo>
                  <a:pt x="0" y="68295"/>
                  <a:pt x="68295" y="0"/>
                  <a:pt x="152415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71262" y="4716103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1750" y="15875"/>
                </a:moveTo>
                <a:cubicBezTo>
                  <a:pt x="14238" y="15875"/>
                  <a:pt x="0" y="30113"/>
                  <a:pt x="0" y="47625"/>
                </a:cubicBezTo>
                <a:lnTo>
                  <a:pt x="0" y="79375"/>
                </a:lnTo>
                <a:cubicBezTo>
                  <a:pt x="0" y="96887"/>
                  <a:pt x="14238" y="111125"/>
                  <a:pt x="31750" y="111125"/>
                </a:cubicBezTo>
                <a:lnTo>
                  <a:pt x="190500" y="111125"/>
                </a:lnTo>
                <a:cubicBezTo>
                  <a:pt x="208012" y="111125"/>
                  <a:pt x="222250" y="96887"/>
                  <a:pt x="222250" y="79375"/>
                </a:cubicBezTo>
                <a:lnTo>
                  <a:pt x="222250" y="47625"/>
                </a:lnTo>
                <a:cubicBezTo>
                  <a:pt x="222250" y="30113"/>
                  <a:pt x="208012" y="15875"/>
                  <a:pt x="190500" y="15875"/>
                </a:cubicBezTo>
                <a:lnTo>
                  <a:pt x="31750" y="15875"/>
                </a:lnTo>
                <a:close/>
                <a:moveTo>
                  <a:pt x="138906" y="51594"/>
                </a:moveTo>
                <a:cubicBezTo>
                  <a:pt x="145477" y="51594"/>
                  <a:pt x="150813" y="56929"/>
                  <a:pt x="150813" y="63500"/>
                </a:cubicBezTo>
                <a:cubicBezTo>
                  <a:pt x="150813" y="70071"/>
                  <a:pt x="145477" y="75406"/>
                  <a:pt x="138906" y="75406"/>
                </a:cubicBezTo>
                <a:cubicBezTo>
                  <a:pt x="132335" y="75406"/>
                  <a:pt x="127000" y="70071"/>
                  <a:pt x="127000" y="63500"/>
                </a:cubicBezTo>
                <a:cubicBezTo>
                  <a:pt x="127000" y="56929"/>
                  <a:pt x="132335" y="51594"/>
                  <a:pt x="138906" y="51594"/>
                </a:cubicBezTo>
                <a:close/>
                <a:moveTo>
                  <a:pt x="166688" y="63500"/>
                </a:moveTo>
                <a:cubicBezTo>
                  <a:pt x="166688" y="56929"/>
                  <a:pt x="172023" y="51594"/>
                  <a:pt x="178594" y="51594"/>
                </a:cubicBezTo>
                <a:cubicBezTo>
                  <a:pt x="185165" y="51594"/>
                  <a:pt x="190500" y="56929"/>
                  <a:pt x="190500" y="63500"/>
                </a:cubicBezTo>
                <a:cubicBezTo>
                  <a:pt x="190500" y="70071"/>
                  <a:pt x="185165" y="75406"/>
                  <a:pt x="178594" y="75406"/>
                </a:cubicBezTo>
                <a:cubicBezTo>
                  <a:pt x="172023" y="75406"/>
                  <a:pt x="166688" y="70071"/>
                  <a:pt x="166688" y="63500"/>
                </a:cubicBezTo>
                <a:close/>
                <a:moveTo>
                  <a:pt x="31750" y="142875"/>
                </a:moveTo>
                <a:cubicBezTo>
                  <a:pt x="14238" y="142875"/>
                  <a:pt x="0" y="157113"/>
                  <a:pt x="0" y="174625"/>
                </a:cubicBez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74625"/>
                </a:lnTo>
                <a:cubicBezTo>
                  <a:pt x="222250" y="157113"/>
                  <a:pt x="208012" y="142875"/>
                  <a:pt x="190500" y="142875"/>
                </a:cubicBezTo>
                <a:lnTo>
                  <a:pt x="31750" y="142875"/>
                </a:lnTo>
                <a:close/>
                <a:moveTo>
                  <a:pt x="138906" y="178594"/>
                </a:moveTo>
                <a:cubicBezTo>
                  <a:pt x="145477" y="178594"/>
                  <a:pt x="150813" y="183929"/>
                  <a:pt x="150813" y="190500"/>
                </a:cubicBezTo>
                <a:cubicBezTo>
                  <a:pt x="150813" y="197071"/>
                  <a:pt x="145477" y="202406"/>
                  <a:pt x="138906" y="202406"/>
                </a:cubicBezTo>
                <a:cubicBezTo>
                  <a:pt x="132335" y="202406"/>
                  <a:pt x="127000" y="197071"/>
                  <a:pt x="127000" y="190500"/>
                </a:cubicBezTo>
                <a:cubicBezTo>
                  <a:pt x="127000" y="183929"/>
                  <a:pt x="132335" y="178594"/>
                  <a:pt x="138906" y="178594"/>
                </a:cubicBezTo>
                <a:close/>
                <a:moveTo>
                  <a:pt x="166688" y="190500"/>
                </a:moveTo>
                <a:cubicBezTo>
                  <a:pt x="166688" y="183929"/>
                  <a:pt x="172023" y="178594"/>
                  <a:pt x="178594" y="178594"/>
                </a:cubicBezTo>
                <a:cubicBezTo>
                  <a:pt x="185165" y="178594"/>
                  <a:pt x="190500" y="183929"/>
                  <a:pt x="190500" y="190500"/>
                </a:cubicBezTo>
                <a:cubicBezTo>
                  <a:pt x="190500" y="197071"/>
                  <a:pt x="185165" y="202406"/>
                  <a:pt x="178594" y="202406"/>
                </a:cubicBezTo>
                <a:cubicBezTo>
                  <a:pt x="172023" y="202406"/>
                  <a:pt x="166688" y="197071"/>
                  <a:pt x="166688" y="19050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12" name="Text 10"/>
          <p:cNvSpPr/>
          <p:nvPr/>
        </p:nvSpPr>
        <p:spPr>
          <a:xfrm>
            <a:off x="1141137" y="4665303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Functions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48021" y="5224103"/>
            <a:ext cx="6755384" cy="1981200"/>
          </a:xfrm>
          <a:custGeom>
            <a:avLst/>
            <a:gdLst/>
            <a:ahLst/>
            <a:cxnLst/>
            <a:rect l="l" t="t" r="r" b="b"/>
            <a:pathLst>
              <a:path w="6755384" h="1981200">
                <a:moveTo>
                  <a:pt x="48768" y="0"/>
                </a:moveTo>
                <a:lnTo>
                  <a:pt x="6653788" y="0"/>
                </a:lnTo>
                <a:cubicBezTo>
                  <a:pt x="6709898" y="0"/>
                  <a:pt x="6755384" y="45486"/>
                  <a:pt x="6755384" y="101596"/>
                </a:cubicBezTo>
                <a:lnTo>
                  <a:pt x="6755384" y="1879604"/>
                </a:lnTo>
                <a:cubicBezTo>
                  <a:pt x="6755384" y="1935714"/>
                  <a:pt x="6709898" y="1981200"/>
                  <a:pt x="6653788" y="1981200"/>
                </a:cubicBezTo>
                <a:lnTo>
                  <a:pt x="48768" y="1981200"/>
                </a:lnTo>
                <a:cubicBezTo>
                  <a:pt x="21834" y="1981200"/>
                  <a:pt x="0" y="1959366"/>
                  <a:pt x="0" y="19324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Shape 12"/>
          <p:cNvSpPr/>
          <p:nvPr/>
        </p:nvSpPr>
        <p:spPr>
          <a:xfrm>
            <a:off x="848021" y="5224103"/>
            <a:ext cx="48768" cy="1981200"/>
          </a:xfrm>
          <a:custGeom>
            <a:avLst/>
            <a:gdLst/>
            <a:ahLst/>
            <a:cxnLst/>
            <a:rect l="l" t="t" r="r" b="b"/>
            <a:pathLst>
              <a:path w="48768" h="1981200">
                <a:moveTo>
                  <a:pt x="48768" y="0"/>
                </a:moveTo>
                <a:lnTo>
                  <a:pt x="48768" y="0"/>
                </a:lnTo>
                <a:lnTo>
                  <a:pt x="48768" y="1981200"/>
                </a:lnTo>
                <a:lnTo>
                  <a:pt x="48768" y="1981200"/>
                </a:lnTo>
                <a:cubicBezTo>
                  <a:pt x="21834" y="1981200"/>
                  <a:pt x="0" y="1959366"/>
                  <a:pt x="0" y="19324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15" name="Text 13"/>
          <p:cNvSpPr/>
          <p:nvPr/>
        </p:nvSpPr>
        <p:spPr>
          <a:xfrm>
            <a:off x="1075605" y="5427303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C48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store_prompt(prompt)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75605" y="58337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Convert prompt to embeddings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75605" y="61385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Store in ChromaDB collection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75605" y="64433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Assign unique document ID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75605" y="67481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Add metadata (timestamp, type)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48021" y="7357703"/>
            <a:ext cx="6755384" cy="1981200"/>
          </a:xfrm>
          <a:custGeom>
            <a:avLst/>
            <a:gdLst/>
            <a:ahLst/>
            <a:cxnLst/>
            <a:rect l="l" t="t" r="r" b="b"/>
            <a:pathLst>
              <a:path w="6755384" h="1981200">
                <a:moveTo>
                  <a:pt x="48768" y="0"/>
                </a:moveTo>
                <a:lnTo>
                  <a:pt x="6653788" y="0"/>
                </a:lnTo>
                <a:cubicBezTo>
                  <a:pt x="6709898" y="0"/>
                  <a:pt x="6755384" y="45486"/>
                  <a:pt x="6755384" y="101596"/>
                </a:cubicBezTo>
                <a:lnTo>
                  <a:pt x="6755384" y="1879604"/>
                </a:lnTo>
                <a:cubicBezTo>
                  <a:pt x="6755384" y="1935714"/>
                  <a:pt x="6709898" y="1981200"/>
                  <a:pt x="6653788" y="1981200"/>
                </a:cubicBezTo>
                <a:lnTo>
                  <a:pt x="48768" y="1981200"/>
                </a:lnTo>
                <a:cubicBezTo>
                  <a:pt x="21834" y="1981200"/>
                  <a:pt x="0" y="1959366"/>
                  <a:pt x="0" y="19324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Shape 19"/>
          <p:cNvSpPr/>
          <p:nvPr/>
        </p:nvSpPr>
        <p:spPr>
          <a:xfrm>
            <a:off x="848021" y="7357703"/>
            <a:ext cx="48768" cy="1981200"/>
          </a:xfrm>
          <a:custGeom>
            <a:avLst/>
            <a:gdLst/>
            <a:ahLst/>
            <a:cxnLst/>
            <a:rect l="l" t="t" r="r" b="b"/>
            <a:pathLst>
              <a:path w="48768" h="1981200">
                <a:moveTo>
                  <a:pt x="48768" y="0"/>
                </a:moveTo>
                <a:lnTo>
                  <a:pt x="48768" y="0"/>
                </a:lnTo>
                <a:lnTo>
                  <a:pt x="48768" y="1981200"/>
                </a:lnTo>
                <a:lnTo>
                  <a:pt x="48768" y="1981200"/>
                </a:lnTo>
                <a:cubicBezTo>
                  <a:pt x="21834" y="1981200"/>
                  <a:pt x="0" y="1959366"/>
                  <a:pt x="0" y="19324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22" name="Text 20"/>
          <p:cNvSpPr/>
          <p:nvPr/>
        </p:nvSpPr>
        <p:spPr>
          <a:xfrm>
            <a:off x="1075605" y="7560903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C48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retrieve_prompts(query, k=5)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75605" y="79673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Convert query to embeddings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75605" y="82721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Perform similarity search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75605" y="85769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Return top-k similar prompts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75605" y="88817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Include similarity scores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36619" y="1732619"/>
            <a:ext cx="7402237" cy="6068737"/>
          </a:xfrm>
          <a:custGeom>
            <a:avLst/>
            <a:gdLst/>
            <a:ahLst/>
            <a:cxnLst/>
            <a:rect l="l" t="t" r="r" b="b"/>
            <a:pathLst>
              <a:path w="7402237" h="6068737">
                <a:moveTo>
                  <a:pt x="152386" y="0"/>
                </a:moveTo>
                <a:lnTo>
                  <a:pt x="7249851" y="0"/>
                </a:lnTo>
                <a:cubicBezTo>
                  <a:pt x="7334012" y="0"/>
                  <a:pt x="7402237" y="68226"/>
                  <a:pt x="7402237" y="152386"/>
                </a:cubicBezTo>
                <a:lnTo>
                  <a:pt x="7402237" y="5916351"/>
                </a:lnTo>
                <a:cubicBezTo>
                  <a:pt x="7402237" y="6000512"/>
                  <a:pt x="7334012" y="6068737"/>
                  <a:pt x="7249851" y="6068737"/>
                </a:cubicBezTo>
                <a:lnTo>
                  <a:pt x="152386" y="6068737"/>
                </a:lnTo>
                <a:cubicBezTo>
                  <a:pt x="68226" y="6068737"/>
                  <a:pt x="0" y="6000512"/>
                  <a:pt x="0" y="5916351"/>
                </a:cubicBezTo>
                <a:lnTo>
                  <a:pt x="0" y="152386"/>
                </a:lnTo>
                <a:cubicBezTo>
                  <a:pt x="0" y="68226"/>
                  <a:pt x="68226" y="0"/>
                  <a:pt x="152386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8646837" y="209364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06325" y="104428"/>
                </a:moveTo>
                <a:cubicBezTo>
                  <a:pt x="212378" y="102791"/>
                  <a:pt x="218728" y="105668"/>
                  <a:pt x="221456" y="111274"/>
                </a:cubicBezTo>
                <a:lnTo>
                  <a:pt x="230684" y="129927"/>
                </a:lnTo>
                <a:cubicBezTo>
                  <a:pt x="235793" y="130621"/>
                  <a:pt x="240804" y="132011"/>
                  <a:pt x="245517" y="133945"/>
                </a:cubicBezTo>
                <a:lnTo>
                  <a:pt x="262880" y="122386"/>
                </a:lnTo>
                <a:cubicBezTo>
                  <a:pt x="268089" y="118914"/>
                  <a:pt x="274985" y="119608"/>
                  <a:pt x="279400" y="124023"/>
                </a:cubicBezTo>
                <a:lnTo>
                  <a:pt x="288925" y="133548"/>
                </a:lnTo>
                <a:cubicBezTo>
                  <a:pt x="293340" y="137964"/>
                  <a:pt x="294035" y="144909"/>
                  <a:pt x="290562" y="150068"/>
                </a:cubicBezTo>
                <a:lnTo>
                  <a:pt x="279003" y="167382"/>
                </a:lnTo>
                <a:cubicBezTo>
                  <a:pt x="279946" y="169714"/>
                  <a:pt x="280789" y="172145"/>
                  <a:pt x="281484" y="174675"/>
                </a:cubicBezTo>
                <a:cubicBezTo>
                  <a:pt x="282178" y="177205"/>
                  <a:pt x="282625" y="179685"/>
                  <a:pt x="282972" y="182215"/>
                </a:cubicBezTo>
                <a:lnTo>
                  <a:pt x="301675" y="191443"/>
                </a:lnTo>
                <a:cubicBezTo>
                  <a:pt x="307280" y="194221"/>
                  <a:pt x="310158" y="200571"/>
                  <a:pt x="308521" y="206573"/>
                </a:cubicBezTo>
                <a:lnTo>
                  <a:pt x="305048" y="219571"/>
                </a:lnTo>
                <a:cubicBezTo>
                  <a:pt x="303411" y="225574"/>
                  <a:pt x="297805" y="229642"/>
                  <a:pt x="291554" y="229245"/>
                </a:cubicBezTo>
                <a:lnTo>
                  <a:pt x="270718" y="227905"/>
                </a:lnTo>
                <a:cubicBezTo>
                  <a:pt x="267593" y="231924"/>
                  <a:pt x="263971" y="235645"/>
                  <a:pt x="259854" y="238820"/>
                </a:cubicBezTo>
                <a:lnTo>
                  <a:pt x="261193" y="259606"/>
                </a:lnTo>
                <a:cubicBezTo>
                  <a:pt x="261590" y="265857"/>
                  <a:pt x="257522" y="271512"/>
                  <a:pt x="251520" y="273100"/>
                </a:cubicBezTo>
                <a:lnTo>
                  <a:pt x="238522" y="276572"/>
                </a:lnTo>
                <a:cubicBezTo>
                  <a:pt x="232470" y="278209"/>
                  <a:pt x="226169" y="275332"/>
                  <a:pt x="223391" y="269726"/>
                </a:cubicBezTo>
                <a:lnTo>
                  <a:pt x="214164" y="251073"/>
                </a:lnTo>
                <a:cubicBezTo>
                  <a:pt x="209054" y="250379"/>
                  <a:pt x="204043" y="248989"/>
                  <a:pt x="199330" y="247055"/>
                </a:cubicBezTo>
                <a:lnTo>
                  <a:pt x="181967" y="258614"/>
                </a:lnTo>
                <a:cubicBezTo>
                  <a:pt x="176758" y="262086"/>
                  <a:pt x="169863" y="261392"/>
                  <a:pt x="165447" y="256977"/>
                </a:cubicBezTo>
                <a:lnTo>
                  <a:pt x="155922" y="247452"/>
                </a:lnTo>
                <a:cubicBezTo>
                  <a:pt x="151507" y="243036"/>
                  <a:pt x="150813" y="236141"/>
                  <a:pt x="154285" y="230932"/>
                </a:cubicBezTo>
                <a:lnTo>
                  <a:pt x="165844" y="213568"/>
                </a:lnTo>
                <a:cubicBezTo>
                  <a:pt x="164902" y="211237"/>
                  <a:pt x="164058" y="208806"/>
                  <a:pt x="163364" y="206276"/>
                </a:cubicBezTo>
                <a:cubicBezTo>
                  <a:pt x="162669" y="203746"/>
                  <a:pt x="162223" y="201216"/>
                  <a:pt x="161875" y="198735"/>
                </a:cubicBezTo>
                <a:lnTo>
                  <a:pt x="143173" y="189508"/>
                </a:lnTo>
                <a:cubicBezTo>
                  <a:pt x="137567" y="186730"/>
                  <a:pt x="134739" y="180380"/>
                  <a:pt x="136327" y="174377"/>
                </a:cubicBezTo>
                <a:lnTo>
                  <a:pt x="139799" y="161379"/>
                </a:lnTo>
                <a:cubicBezTo>
                  <a:pt x="141436" y="155377"/>
                  <a:pt x="147042" y="151309"/>
                  <a:pt x="153293" y="151705"/>
                </a:cubicBezTo>
                <a:lnTo>
                  <a:pt x="174079" y="153045"/>
                </a:lnTo>
                <a:cubicBezTo>
                  <a:pt x="177205" y="149027"/>
                  <a:pt x="180826" y="145306"/>
                  <a:pt x="184944" y="142131"/>
                </a:cubicBezTo>
                <a:lnTo>
                  <a:pt x="183604" y="121394"/>
                </a:lnTo>
                <a:cubicBezTo>
                  <a:pt x="183207" y="115143"/>
                  <a:pt x="187275" y="109488"/>
                  <a:pt x="193278" y="107900"/>
                </a:cubicBezTo>
                <a:lnTo>
                  <a:pt x="206276" y="104428"/>
                </a:lnTo>
                <a:close/>
                <a:moveTo>
                  <a:pt x="222448" y="168672"/>
                </a:moveTo>
                <a:cubicBezTo>
                  <a:pt x="210401" y="168686"/>
                  <a:pt x="200631" y="178478"/>
                  <a:pt x="200645" y="190525"/>
                </a:cubicBezTo>
                <a:cubicBezTo>
                  <a:pt x="200659" y="202572"/>
                  <a:pt x="210451" y="212342"/>
                  <a:pt x="222498" y="212328"/>
                </a:cubicBezTo>
                <a:cubicBezTo>
                  <a:pt x="234545" y="212314"/>
                  <a:pt x="244315" y="202522"/>
                  <a:pt x="244301" y="190475"/>
                </a:cubicBezTo>
                <a:cubicBezTo>
                  <a:pt x="244288" y="178428"/>
                  <a:pt x="234496" y="168658"/>
                  <a:pt x="222448" y="168672"/>
                </a:cubicBezTo>
                <a:close/>
                <a:moveTo>
                  <a:pt x="111571" y="-22572"/>
                </a:moveTo>
                <a:lnTo>
                  <a:pt x="124569" y="-19100"/>
                </a:lnTo>
                <a:cubicBezTo>
                  <a:pt x="130572" y="-17462"/>
                  <a:pt x="134640" y="-11807"/>
                  <a:pt x="134243" y="-5606"/>
                </a:cubicBezTo>
                <a:lnTo>
                  <a:pt x="132904" y="15131"/>
                </a:lnTo>
                <a:cubicBezTo>
                  <a:pt x="137021" y="18306"/>
                  <a:pt x="140643" y="21977"/>
                  <a:pt x="143768" y="26045"/>
                </a:cubicBezTo>
                <a:lnTo>
                  <a:pt x="164604" y="24705"/>
                </a:lnTo>
                <a:cubicBezTo>
                  <a:pt x="170805" y="24309"/>
                  <a:pt x="176461" y="28377"/>
                  <a:pt x="178098" y="34379"/>
                </a:cubicBezTo>
                <a:lnTo>
                  <a:pt x="181570" y="47377"/>
                </a:lnTo>
                <a:cubicBezTo>
                  <a:pt x="183158" y="53380"/>
                  <a:pt x="180330" y="59730"/>
                  <a:pt x="174724" y="62508"/>
                </a:cubicBezTo>
                <a:lnTo>
                  <a:pt x="156021" y="71735"/>
                </a:lnTo>
                <a:cubicBezTo>
                  <a:pt x="155674" y="74265"/>
                  <a:pt x="155178" y="76795"/>
                  <a:pt x="154533" y="79276"/>
                </a:cubicBezTo>
                <a:cubicBezTo>
                  <a:pt x="153888" y="81756"/>
                  <a:pt x="152995" y="84237"/>
                  <a:pt x="152053" y="86568"/>
                </a:cubicBezTo>
                <a:lnTo>
                  <a:pt x="163612" y="103932"/>
                </a:lnTo>
                <a:cubicBezTo>
                  <a:pt x="167084" y="109141"/>
                  <a:pt x="166390" y="116036"/>
                  <a:pt x="161975" y="120452"/>
                </a:cubicBezTo>
                <a:lnTo>
                  <a:pt x="152450" y="129977"/>
                </a:lnTo>
                <a:cubicBezTo>
                  <a:pt x="148034" y="134392"/>
                  <a:pt x="141139" y="135086"/>
                  <a:pt x="135930" y="131614"/>
                </a:cubicBezTo>
                <a:lnTo>
                  <a:pt x="118566" y="120055"/>
                </a:lnTo>
                <a:cubicBezTo>
                  <a:pt x="113854" y="121989"/>
                  <a:pt x="108843" y="123379"/>
                  <a:pt x="103733" y="124073"/>
                </a:cubicBezTo>
                <a:lnTo>
                  <a:pt x="94506" y="142726"/>
                </a:lnTo>
                <a:cubicBezTo>
                  <a:pt x="91728" y="148332"/>
                  <a:pt x="85378" y="151160"/>
                  <a:pt x="79375" y="149572"/>
                </a:cubicBezTo>
                <a:lnTo>
                  <a:pt x="66377" y="146100"/>
                </a:lnTo>
                <a:cubicBezTo>
                  <a:pt x="60325" y="144463"/>
                  <a:pt x="56307" y="138807"/>
                  <a:pt x="56704" y="132606"/>
                </a:cubicBezTo>
                <a:lnTo>
                  <a:pt x="58043" y="111820"/>
                </a:lnTo>
                <a:cubicBezTo>
                  <a:pt x="53925" y="108645"/>
                  <a:pt x="50304" y="104973"/>
                  <a:pt x="47179" y="100905"/>
                </a:cubicBezTo>
                <a:lnTo>
                  <a:pt x="26343" y="102245"/>
                </a:lnTo>
                <a:cubicBezTo>
                  <a:pt x="20141" y="102642"/>
                  <a:pt x="14486" y="98574"/>
                  <a:pt x="12849" y="92571"/>
                </a:cubicBezTo>
                <a:lnTo>
                  <a:pt x="9376" y="79573"/>
                </a:lnTo>
                <a:cubicBezTo>
                  <a:pt x="7789" y="73571"/>
                  <a:pt x="10616" y="67221"/>
                  <a:pt x="16222" y="64443"/>
                </a:cubicBezTo>
                <a:lnTo>
                  <a:pt x="34925" y="55215"/>
                </a:lnTo>
                <a:cubicBezTo>
                  <a:pt x="35272" y="52685"/>
                  <a:pt x="35768" y="50205"/>
                  <a:pt x="36413" y="47675"/>
                </a:cubicBezTo>
                <a:cubicBezTo>
                  <a:pt x="37108" y="45145"/>
                  <a:pt x="37902" y="42714"/>
                  <a:pt x="38894" y="40382"/>
                </a:cubicBezTo>
                <a:lnTo>
                  <a:pt x="27335" y="23068"/>
                </a:lnTo>
                <a:cubicBezTo>
                  <a:pt x="23862" y="17859"/>
                  <a:pt x="24557" y="10964"/>
                  <a:pt x="28972" y="6548"/>
                </a:cubicBezTo>
                <a:lnTo>
                  <a:pt x="38497" y="-2977"/>
                </a:lnTo>
                <a:cubicBezTo>
                  <a:pt x="42912" y="-7392"/>
                  <a:pt x="49808" y="-8086"/>
                  <a:pt x="55017" y="-4614"/>
                </a:cubicBezTo>
                <a:lnTo>
                  <a:pt x="72380" y="6945"/>
                </a:lnTo>
                <a:cubicBezTo>
                  <a:pt x="77093" y="5011"/>
                  <a:pt x="82104" y="3621"/>
                  <a:pt x="87213" y="2927"/>
                </a:cubicBezTo>
                <a:lnTo>
                  <a:pt x="96441" y="-15726"/>
                </a:lnTo>
                <a:cubicBezTo>
                  <a:pt x="99219" y="-21332"/>
                  <a:pt x="105519" y="-24160"/>
                  <a:pt x="111571" y="-22572"/>
                </a:cubicBezTo>
                <a:close/>
                <a:moveTo>
                  <a:pt x="95448" y="41672"/>
                </a:moveTo>
                <a:cubicBezTo>
                  <a:pt x="83401" y="41672"/>
                  <a:pt x="73620" y="51453"/>
                  <a:pt x="73620" y="63500"/>
                </a:cubicBezTo>
                <a:cubicBezTo>
                  <a:pt x="73620" y="75547"/>
                  <a:pt x="83401" y="85328"/>
                  <a:pt x="95448" y="85328"/>
                </a:cubicBezTo>
                <a:cubicBezTo>
                  <a:pt x="107496" y="85328"/>
                  <a:pt x="117277" y="75547"/>
                  <a:pt x="117277" y="63500"/>
                </a:cubicBezTo>
                <a:cubicBezTo>
                  <a:pt x="117277" y="51453"/>
                  <a:pt x="107496" y="41672"/>
                  <a:pt x="95448" y="41672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29" name="Text 27"/>
          <p:cNvSpPr/>
          <p:nvPr/>
        </p:nvSpPr>
        <p:spPr>
          <a:xfrm>
            <a:off x="8964337" y="2042840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Working Process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671221" y="26016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Shape 29"/>
          <p:cNvSpPr/>
          <p:nvPr/>
        </p:nvSpPr>
        <p:spPr>
          <a:xfrm>
            <a:off x="8671221" y="26016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32" name="Shape 30"/>
          <p:cNvSpPr/>
          <p:nvPr/>
        </p:nvSpPr>
        <p:spPr>
          <a:xfrm>
            <a:off x="8898806" y="28048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33" name="Text 31"/>
          <p:cNvSpPr/>
          <p:nvPr/>
        </p:nvSpPr>
        <p:spPr>
          <a:xfrm>
            <a:off x="8848006" y="2804840"/>
            <a:ext cx="60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610006" y="2804840"/>
            <a:ext cx="261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Convert to Embeddings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610006" y="3160440"/>
            <a:ext cx="260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sentence transformer model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671221" y="37700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Shape 35"/>
          <p:cNvSpPr/>
          <p:nvPr/>
        </p:nvSpPr>
        <p:spPr>
          <a:xfrm>
            <a:off x="8671221" y="37700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38" name="Shape 36"/>
          <p:cNvSpPr/>
          <p:nvPr/>
        </p:nvSpPr>
        <p:spPr>
          <a:xfrm>
            <a:off x="8898806" y="39732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39" name="Text 37"/>
          <p:cNvSpPr/>
          <p:nvPr/>
        </p:nvSpPr>
        <p:spPr>
          <a:xfrm>
            <a:off x="8848006" y="3973240"/>
            <a:ext cx="60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610006" y="3973240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 in ChromaDB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610006" y="4328840"/>
            <a:ext cx="1778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Persist with metadata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671221" y="49384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3" name="Shape 41"/>
          <p:cNvSpPr/>
          <p:nvPr/>
        </p:nvSpPr>
        <p:spPr>
          <a:xfrm>
            <a:off x="8671221" y="49384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44" name="Shape 42"/>
          <p:cNvSpPr/>
          <p:nvPr/>
        </p:nvSpPr>
        <p:spPr>
          <a:xfrm>
            <a:off x="8898806" y="51416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45" name="Text 43"/>
          <p:cNvSpPr/>
          <p:nvPr/>
        </p:nvSpPr>
        <p:spPr>
          <a:xfrm>
            <a:off x="8848006" y="5141640"/>
            <a:ext cx="60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610006" y="5141640"/>
            <a:ext cx="2019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Assign Unique ID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610006" y="5497240"/>
            <a:ext cx="2006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UUID for each document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671221" y="61068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9" name="Shape 47"/>
          <p:cNvSpPr/>
          <p:nvPr/>
        </p:nvSpPr>
        <p:spPr>
          <a:xfrm>
            <a:off x="8671221" y="61068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50" name="Shape 48"/>
          <p:cNvSpPr/>
          <p:nvPr/>
        </p:nvSpPr>
        <p:spPr>
          <a:xfrm>
            <a:off x="8898806" y="63100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51" name="Text 49"/>
          <p:cNvSpPr/>
          <p:nvPr/>
        </p:nvSpPr>
        <p:spPr>
          <a:xfrm>
            <a:off x="8848006" y="6310040"/>
            <a:ext cx="60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610006" y="6310040"/>
            <a:ext cx="2108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Similarity Search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610006" y="6665640"/>
            <a:ext cx="209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Cosine similarity matching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336619" y="8063488"/>
            <a:ext cx="3592237" cy="1585637"/>
          </a:xfrm>
          <a:custGeom>
            <a:avLst/>
            <a:gdLst/>
            <a:ahLst/>
            <a:cxnLst/>
            <a:rect l="l" t="t" r="r" b="b"/>
            <a:pathLst>
              <a:path w="3592237" h="1585637">
                <a:moveTo>
                  <a:pt x="152396" y="0"/>
                </a:moveTo>
                <a:lnTo>
                  <a:pt x="3439842" y="0"/>
                </a:lnTo>
                <a:cubicBezTo>
                  <a:pt x="3524007" y="0"/>
                  <a:pt x="3592237" y="68230"/>
                  <a:pt x="3592237" y="152396"/>
                </a:cubicBezTo>
                <a:lnTo>
                  <a:pt x="3592237" y="1433242"/>
                </a:lnTo>
                <a:cubicBezTo>
                  <a:pt x="3592237" y="1517407"/>
                  <a:pt x="3524007" y="1585637"/>
                  <a:pt x="3439842" y="1585637"/>
                </a:cubicBezTo>
                <a:lnTo>
                  <a:pt x="152396" y="1585637"/>
                </a:lnTo>
                <a:cubicBezTo>
                  <a:pt x="68286" y="1585637"/>
                  <a:pt x="0" y="1517351"/>
                  <a:pt x="0" y="1433242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FCE7F3"/>
          </a:solidFill>
          <a:ln w="10837">
            <a:solidFill>
              <a:srgbClr val="EC4899">
                <a:alpha val="20000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8570637" y="8322903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47625" y="22225"/>
                </a:moveTo>
                <a:cubicBezTo>
                  <a:pt x="47625" y="9962"/>
                  <a:pt x="57587" y="0"/>
                  <a:pt x="69850" y="0"/>
                </a:cubicBezTo>
                <a:lnTo>
                  <a:pt x="79375" y="0"/>
                </a:lnTo>
                <a:cubicBezTo>
                  <a:pt x="86400" y="0"/>
                  <a:pt x="92075" y="5675"/>
                  <a:pt x="92075" y="12700"/>
                </a:cubicBezTo>
                <a:lnTo>
                  <a:pt x="92075" y="190500"/>
                </a:lnTo>
                <a:cubicBezTo>
                  <a:pt x="92075" y="197525"/>
                  <a:pt x="86400" y="203200"/>
                  <a:pt x="79375" y="203200"/>
                </a:cubicBezTo>
                <a:lnTo>
                  <a:pt x="66675" y="203200"/>
                </a:lnTo>
                <a:cubicBezTo>
                  <a:pt x="54848" y="203200"/>
                  <a:pt x="44887" y="195104"/>
                  <a:pt x="42069" y="184150"/>
                </a:cubicBezTo>
                <a:cubicBezTo>
                  <a:pt x="41791" y="184150"/>
                  <a:pt x="41553" y="184150"/>
                  <a:pt x="41275" y="184150"/>
                </a:cubicBezTo>
                <a:cubicBezTo>
                  <a:pt x="23733" y="184150"/>
                  <a:pt x="9525" y="169942"/>
                  <a:pt x="9525" y="152400"/>
                </a:cubicBezTo>
                <a:cubicBezTo>
                  <a:pt x="9525" y="145256"/>
                  <a:pt x="11906" y="138668"/>
                  <a:pt x="15875" y="133350"/>
                </a:cubicBezTo>
                <a:cubicBezTo>
                  <a:pt x="8176" y="127556"/>
                  <a:pt x="3175" y="118348"/>
                  <a:pt x="3175" y="107950"/>
                </a:cubicBezTo>
                <a:cubicBezTo>
                  <a:pt x="3175" y="95687"/>
                  <a:pt x="10160" y="85011"/>
                  <a:pt x="20320" y="79732"/>
                </a:cubicBezTo>
                <a:cubicBezTo>
                  <a:pt x="17502" y="74970"/>
                  <a:pt x="15875" y="69413"/>
                  <a:pt x="15875" y="63500"/>
                </a:cubicBezTo>
                <a:cubicBezTo>
                  <a:pt x="15875" y="45958"/>
                  <a:pt x="30083" y="31750"/>
                  <a:pt x="47625" y="31750"/>
                </a:cubicBezTo>
                <a:lnTo>
                  <a:pt x="47625" y="22225"/>
                </a:lnTo>
                <a:close/>
                <a:moveTo>
                  <a:pt x="155575" y="22225"/>
                </a:moveTo>
                <a:lnTo>
                  <a:pt x="155575" y="31750"/>
                </a:lnTo>
                <a:cubicBezTo>
                  <a:pt x="173117" y="31750"/>
                  <a:pt x="187325" y="45958"/>
                  <a:pt x="187325" y="63500"/>
                </a:cubicBezTo>
                <a:cubicBezTo>
                  <a:pt x="187325" y="69453"/>
                  <a:pt x="185698" y="75009"/>
                  <a:pt x="182880" y="79732"/>
                </a:cubicBezTo>
                <a:cubicBezTo>
                  <a:pt x="193080" y="85011"/>
                  <a:pt x="200025" y="95647"/>
                  <a:pt x="200025" y="107950"/>
                </a:cubicBezTo>
                <a:cubicBezTo>
                  <a:pt x="200025" y="118348"/>
                  <a:pt x="195024" y="127556"/>
                  <a:pt x="187325" y="133350"/>
                </a:cubicBezTo>
                <a:cubicBezTo>
                  <a:pt x="191294" y="138668"/>
                  <a:pt x="193675" y="145256"/>
                  <a:pt x="193675" y="152400"/>
                </a:cubicBezTo>
                <a:cubicBezTo>
                  <a:pt x="193675" y="169942"/>
                  <a:pt x="179467" y="184150"/>
                  <a:pt x="161925" y="184150"/>
                </a:cubicBezTo>
                <a:cubicBezTo>
                  <a:pt x="161647" y="184150"/>
                  <a:pt x="161409" y="184150"/>
                  <a:pt x="161131" y="184150"/>
                </a:cubicBezTo>
                <a:cubicBezTo>
                  <a:pt x="158313" y="195104"/>
                  <a:pt x="148352" y="203200"/>
                  <a:pt x="136525" y="203200"/>
                </a:cubicBezTo>
                <a:lnTo>
                  <a:pt x="123825" y="203200"/>
                </a:lnTo>
                <a:cubicBezTo>
                  <a:pt x="116800" y="203200"/>
                  <a:pt x="111125" y="197525"/>
                  <a:pt x="111125" y="190500"/>
                </a:cubicBezTo>
                <a:lnTo>
                  <a:pt x="111125" y="12700"/>
                </a:lnTo>
                <a:cubicBezTo>
                  <a:pt x="111125" y="5675"/>
                  <a:pt x="116800" y="0"/>
                  <a:pt x="123825" y="0"/>
                </a:cubicBezTo>
                <a:lnTo>
                  <a:pt x="133350" y="0"/>
                </a:lnTo>
                <a:cubicBezTo>
                  <a:pt x="145613" y="0"/>
                  <a:pt x="155575" y="9962"/>
                  <a:pt x="155575" y="22225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56" name="Text 54"/>
          <p:cNvSpPr/>
          <p:nvPr/>
        </p:nvSpPr>
        <p:spPr>
          <a:xfrm>
            <a:off x="8799237" y="8272103"/>
            <a:ext cx="302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Embedding Model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545237" y="86785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all-MiniLM-L6-v2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545237" y="89325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384 dimensions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545237" y="91865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Optimized for semantic similarity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2146619" y="8063488"/>
            <a:ext cx="3592237" cy="1585637"/>
          </a:xfrm>
          <a:custGeom>
            <a:avLst/>
            <a:gdLst/>
            <a:ahLst/>
            <a:cxnLst/>
            <a:rect l="l" t="t" r="r" b="b"/>
            <a:pathLst>
              <a:path w="3592237" h="1585637">
                <a:moveTo>
                  <a:pt x="152396" y="0"/>
                </a:moveTo>
                <a:lnTo>
                  <a:pt x="3439842" y="0"/>
                </a:lnTo>
                <a:cubicBezTo>
                  <a:pt x="3524007" y="0"/>
                  <a:pt x="3592237" y="68230"/>
                  <a:pt x="3592237" y="152396"/>
                </a:cubicBezTo>
                <a:lnTo>
                  <a:pt x="3592237" y="1433242"/>
                </a:lnTo>
                <a:cubicBezTo>
                  <a:pt x="3592237" y="1517407"/>
                  <a:pt x="3524007" y="1585637"/>
                  <a:pt x="3439842" y="1585637"/>
                </a:cubicBezTo>
                <a:lnTo>
                  <a:pt x="152396" y="1585637"/>
                </a:lnTo>
                <a:cubicBezTo>
                  <a:pt x="68286" y="1585637"/>
                  <a:pt x="0" y="1517351"/>
                  <a:pt x="0" y="1433242"/>
                </a:cubicBezTo>
                <a:lnTo>
                  <a:pt x="0" y="152396"/>
                </a:lnTo>
                <a:cubicBezTo>
                  <a:pt x="0" y="68230"/>
                  <a:pt x="68230" y="0"/>
                  <a:pt x="152396" y="0"/>
                </a:cubicBezTo>
                <a:close/>
              </a:path>
            </a:pathLst>
          </a:custGeom>
          <a:solidFill>
            <a:srgbClr val="F0FDF4"/>
          </a:solidFill>
          <a:ln w="10837">
            <a:solidFill>
              <a:srgbClr val="10B981">
                <a:alpha val="20000"/>
              </a:srgbClr>
            </a:solidFill>
            <a:prstDash val="solid"/>
          </a:ln>
        </p:spPr>
      </p:sp>
      <p:sp>
        <p:nvSpPr>
          <p:cNvPr id="61" name="Shape 59"/>
          <p:cNvSpPr/>
          <p:nvPr/>
        </p:nvSpPr>
        <p:spPr>
          <a:xfrm>
            <a:off x="12380637" y="8322903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92273" y="2064"/>
                </a:moveTo>
                <a:cubicBezTo>
                  <a:pt x="98187" y="-675"/>
                  <a:pt x="105013" y="-675"/>
                  <a:pt x="110927" y="2064"/>
                </a:cubicBezTo>
                <a:lnTo>
                  <a:pt x="197683" y="42148"/>
                </a:lnTo>
                <a:cubicBezTo>
                  <a:pt x="201057" y="43696"/>
                  <a:pt x="203200" y="47069"/>
                  <a:pt x="203200" y="50800"/>
                </a:cubicBezTo>
                <a:cubicBezTo>
                  <a:pt x="203200" y="54531"/>
                  <a:pt x="201057" y="57904"/>
                  <a:pt x="197683" y="59452"/>
                </a:cubicBezTo>
                <a:lnTo>
                  <a:pt x="110927" y="99536"/>
                </a:lnTo>
                <a:cubicBezTo>
                  <a:pt x="105013" y="102275"/>
                  <a:pt x="98187" y="102275"/>
                  <a:pt x="92273" y="99536"/>
                </a:cubicBezTo>
                <a:lnTo>
                  <a:pt x="5517" y="59452"/>
                </a:lnTo>
                <a:cubicBezTo>
                  <a:pt x="2143" y="57864"/>
                  <a:pt x="0" y="54491"/>
                  <a:pt x="0" y="50800"/>
                </a:cubicBezTo>
                <a:cubicBezTo>
                  <a:pt x="0" y="47109"/>
                  <a:pt x="2143" y="43696"/>
                  <a:pt x="5517" y="42148"/>
                </a:cubicBezTo>
                <a:lnTo>
                  <a:pt x="92273" y="2064"/>
                </a:lnTo>
                <a:close/>
                <a:moveTo>
                  <a:pt x="19090" y="86678"/>
                </a:moveTo>
                <a:lnTo>
                  <a:pt x="84296" y="116800"/>
                </a:lnTo>
                <a:cubicBezTo>
                  <a:pt x="95290" y="121880"/>
                  <a:pt x="107950" y="121880"/>
                  <a:pt x="118943" y="116800"/>
                </a:cubicBezTo>
                <a:lnTo>
                  <a:pt x="184150" y="86678"/>
                </a:lnTo>
                <a:lnTo>
                  <a:pt x="197683" y="92948"/>
                </a:lnTo>
                <a:cubicBezTo>
                  <a:pt x="201057" y="94496"/>
                  <a:pt x="203200" y="97869"/>
                  <a:pt x="203200" y="101600"/>
                </a:cubicBezTo>
                <a:cubicBezTo>
                  <a:pt x="203200" y="105331"/>
                  <a:pt x="201057" y="108704"/>
                  <a:pt x="197683" y="110252"/>
                </a:cubicBezTo>
                <a:lnTo>
                  <a:pt x="110927" y="150336"/>
                </a:lnTo>
                <a:cubicBezTo>
                  <a:pt x="105013" y="153075"/>
                  <a:pt x="98187" y="153075"/>
                  <a:pt x="92273" y="150336"/>
                </a:cubicBezTo>
                <a:lnTo>
                  <a:pt x="5517" y="110252"/>
                </a:lnTo>
                <a:cubicBezTo>
                  <a:pt x="2143" y="108664"/>
                  <a:pt x="0" y="105291"/>
                  <a:pt x="0" y="101600"/>
                </a:cubicBezTo>
                <a:cubicBezTo>
                  <a:pt x="0" y="97909"/>
                  <a:pt x="2143" y="94496"/>
                  <a:pt x="5517" y="92948"/>
                </a:cubicBezTo>
                <a:lnTo>
                  <a:pt x="19050" y="86678"/>
                </a:lnTo>
                <a:close/>
                <a:moveTo>
                  <a:pt x="5517" y="143748"/>
                </a:moveTo>
                <a:lnTo>
                  <a:pt x="19050" y="137478"/>
                </a:lnTo>
                <a:lnTo>
                  <a:pt x="84257" y="167600"/>
                </a:lnTo>
                <a:cubicBezTo>
                  <a:pt x="95250" y="172680"/>
                  <a:pt x="107910" y="172680"/>
                  <a:pt x="118904" y="167600"/>
                </a:cubicBezTo>
                <a:lnTo>
                  <a:pt x="184110" y="137478"/>
                </a:lnTo>
                <a:lnTo>
                  <a:pt x="197644" y="143748"/>
                </a:lnTo>
                <a:cubicBezTo>
                  <a:pt x="201017" y="145296"/>
                  <a:pt x="203160" y="148669"/>
                  <a:pt x="203160" y="152400"/>
                </a:cubicBezTo>
                <a:cubicBezTo>
                  <a:pt x="203160" y="156131"/>
                  <a:pt x="201017" y="159504"/>
                  <a:pt x="197644" y="161052"/>
                </a:cubicBezTo>
                <a:lnTo>
                  <a:pt x="110887" y="201136"/>
                </a:lnTo>
                <a:cubicBezTo>
                  <a:pt x="104973" y="203875"/>
                  <a:pt x="98147" y="203875"/>
                  <a:pt x="92234" y="201136"/>
                </a:cubicBezTo>
                <a:lnTo>
                  <a:pt x="5517" y="161052"/>
                </a:lnTo>
                <a:cubicBezTo>
                  <a:pt x="2143" y="159464"/>
                  <a:pt x="0" y="156091"/>
                  <a:pt x="0" y="152400"/>
                </a:cubicBezTo>
                <a:cubicBezTo>
                  <a:pt x="0" y="148709"/>
                  <a:pt x="2143" y="145296"/>
                  <a:pt x="5517" y="143748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2" name="Text 60"/>
          <p:cNvSpPr/>
          <p:nvPr/>
        </p:nvSpPr>
        <p:spPr>
          <a:xfrm>
            <a:off x="12609237" y="8272103"/>
            <a:ext cx="302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 Cases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2355237" y="86785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Memory storage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2355237" y="89325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Similar prompt retrieval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12355237" y="91865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Future RAG support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 / DIAGRAMS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Flow Diagram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25600"/>
            <a:ext cx="153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 data flow from user input to content generation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3419" y="2189819"/>
            <a:ext cx="15225437" cy="8888137"/>
          </a:xfrm>
          <a:custGeom>
            <a:avLst/>
            <a:gdLst/>
            <a:ahLst/>
            <a:cxnLst/>
            <a:rect l="l" t="t" r="r" b="b"/>
            <a:pathLst>
              <a:path w="15225437" h="8888137">
                <a:moveTo>
                  <a:pt x="203183" y="0"/>
                </a:moveTo>
                <a:lnTo>
                  <a:pt x="15022255" y="0"/>
                </a:lnTo>
                <a:cubicBezTo>
                  <a:pt x="15134469" y="0"/>
                  <a:pt x="15225437" y="90968"/>
                  <a:pt x="15225437" y="203183"/>
                </a:cubicBezTo>
                <a:lnTo>
                  <a:pt x="15225437" y="8684955"/>
                </a:lnTo>
                <a:cubicBezTo>
                  <a:pt x="15225437" y="8797169"/>
                  <a:pt x="15134469" y="8888137"/>
                  <a:pt x="15022255" y="8888137"/>
                </a:cubicBezTo>
                <a:lnTo>
                  <a:pt x="203183" y="8888137"/>
                </a:lnTo>
                <a:cubicBezTo>
                  <a:pt x="90968" y="8888137"/>
                  <a:pt x="0" y="8797169"/>
                  <a:pt x="0" y="8684955"/>
                </a:cubicBezTo>
                <a:lnTo>
                  <a:pt x="0" y="203183"/>
                </a:lnTo>
                <a:cubicBezTo>
                  <a:pt x="0" y="91043"/>
                  <a:pt x="91043" y="0"/>
                  <a:pt x="203183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555744" y="2500040"/>
            <a:ext cx="2235200" cy="1854200"/>
          </a:xfrm>
          <a:custGeom>
            <a:avLst/>
            <a:gdLst/>
            <a:ahLst/>
            <a:cxnLst/>
            <a:rect l="l" t="t" r="r" b="b"/>
            <a:pathLst>
              <a:path w="2235200" h="1854200">
                <a:moveTo>
                  <a:pt x="152397" y="0"/>
                </a:moveTo>
                <a:lnTo>
                  <a:pt x="2082803" y="0"/>
                </a:lnTo>
                <a:cubicBezTo>
                  <a:pt x="2166970" y="0"/>
                  <a:pt x="2235200" y="68230"/>
                  <a:pt x="2235200" y="152397"/>
                </a:cubicBezTo>
                <a:lnTo>
                  <a:pt x="2235200" y="1701803"/>
                </a:lnTo>
                <a:cubicBezTo>
                  <a:pt x="2235200" y="1785970"/>
                  <a:pt x="2166970" y="1854200"/>
                  <a:pt x="2082803" y="1854200"/>
                </a:cubicBezTo>
                <a:lnTo>
                  <a:pt x="152397" y="1854200"/>
                </a:lnTo>
                <a:cubicBezTo>
                  <a:pt x="68230" y="1854200"/>
                  <a:pt x="0" y="1785970"/>
                  <a:pt x="0" y="1701803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/>
              </a:gs>
              <a:gs pos="100000">
                <a:srgbClr val="3B82F6"/>
              </a:gs>
            </a:gsLst>
            <a:lin ang="2700000" scaled="1"/>
          </a:gra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5509789" y="275404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66688" y="184547"/>
                </a:moveTo>
                <a:cubicBezTo>
                  <a:pt x="215972" y="184547"/>
                  <a:pt x="255984" y="144534"/>
                  <a:pt x="255984" y="95250"/>
                </a:cubicBezTo>
                <a:cubicBezTo>
                  <a:pt x="255984" y="45966"/>
                  <a:pt x="215972" y="5953"/>
                  <a:pt x="166688" y="5953"/>
                </a:cubicBezTo>
                <a:cubicBezTo>
                  <a:pt x="117403" y="5953"/>
                  <a:pt x="77391" y="45966"/>
                  <a:pt x="77391" y="95250"/>
                </a:cubicBezTo>
                <a:cubicBezTo>
                  <a:pt x="77391" y="144534"/>
                  <a:pt x="117403" y="184547"/>
                  <a:pt x="166687" y="184547"/>
                </a:cubicBezTo>
                <a:close/>
                <a:moveTo>
                  <a:pt x="144587" y="226219"/>
                </a:moveTo>
                <a:cubicBezTo>
                  <a:pt x="71289" y="226219"/>
                  <a:pt x="11906" y="285601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285601"/>
                  <a:pt x="262086" y="226219"/>
                  <a:pt x="188788" y="226219"/>
                </a:cubicBezTo>
                <a:lnTo>
                  <a:pt x="144587" y="22621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4752594" y="3236640"/>
            <a:ext cx="1841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765294" y="3592240"/>
            <a:ext cx="1816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Marketing Professional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101163" y="2888319"/>
            <a:ext cx="1649137" cy="671237"/>
          </a:xfrm>
          <a:custGeom>
            <a:avLst/>
            <a:gdLst/>
            <a:ahLst/>
            <a:cxnLst/>
            <a:rect l="l" t="t" r="r" b="b"/>
            <a:pathLst>
              <a:path w="1649137" h="671237">
                <a:moveTo>
                  <a:pt x="101598" y="0"/>
                </a:moveTo>
                <a:lnTo>
                  <a:pt x="1547539" y="0"/>
                </a:lnTo>
                <a:cubicBezTo>
                  <a:pt x="1603650" y="0"/>
                  <a:pt x="1649137" y="45487"/>
                  <a:pt x="1649137" y="101598"/>
                </a:cubicBezTo>
                <a:lnTo>
                  <a:pt x="1649137" y="569639"/>
                </a:lnTo>
                <a:cubicBezTo>
                  <a:pt x="1649137" y="625750"/>
                  <a:pt x="1603650" y="671237"/>
                  <a:pt x="1547539" y="671237"/>
                </a:cubicBezTo>
                <a:lnTo>
                  <a:pt x="101598" y="671237"/>
                </a:lnTo>
                <a:cubicBezTo>
                  <a:pt x="45487" y="671237"/>
                  <a:pt x="0" y="625750"/>
                  <a:pt x="0" y="569639"/>
                </a:cubicBezTo>
                <a:lnTo>
                  <a:pt x="0" y="101598"/>
                </a:lnTo>
                <a:cubicBezTo>
                  <a:pt x="0" y="45487"/>
                  <a:pt x="45487" y="0"/>
                  <a:pt x="101598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7309782" y="2995340"/>
            <a:ext cx="1320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Marketing Topic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09782" y="3249340"/>
            <a:ext cx="1308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Input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772400" y="366649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4" name="Shape 12"/>
          <p:cNvSpPr/>
          <p:nvPr/>
        </p:nvSpPr>
        <p:spPr>
          <a:xfrm>
            <a:off x="9058656" y="2627040"/>
            <a:ext cx="2641600" cy="1600200"/>
          </a:xfrm>
          <a:custGeom>
            <a:avLst/>
            <a:gdLst/>
            <a:ahLst/>
            <a:cxnLst/>
            <a:rect l="l" t="t" r="r" b="b"/>
            <a:pathLst>
              <a:path w="2641600" h="1600200">
                <a:moveTo>
                  <a:pt x="152403" y="0"/>
                </a:moveTo>
                <a:lnTo>
                  <a:pt x="2489197" y="0"/>
                </a:lnTo>
                <a:cubicBezTo>
                  <a:pt x="2573367" y="0"/>
                  <a:pt x="2641600" y="68233"/>
                  <a:pt x="2641600" y="152403"/>
                </a:cubicBezTo>
                <a:lnTo>
                  <a:pt x="2641600" y="1447797"/>
                </a:lnTo>
                <a:cubicBezTo>
                  <a:pt x="2641600" y="1531910"/>
                  <a:pt x="2573310" y="1600200"/>
                  <a:pt x="2489197" y="1600200"/>
                </a:cubicBezTo>
                <a:lnTo>
                  <a:pt x="152403" y="1600200"/>
                </a:lnTo>
                <a:cubicBezTo>
                  <a:pt x="68233" y="1600200"/>
                  <a:pt x="0" y="1531967"/>
                  <a:pt x="0" y="1447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gradFill rotWithShape="1" flip="none">
            <a:gsLst>
              <a:gs pos="0">
                <a:srgbClr val="8B5CF6"/>
              </a:gs>
              <a:gs pos="100000">
                <a:srgbClr val="7C3AED"/>
              </a:gs>
            </a:gsLst>
            <a:lin ang="2700000" scaled="1"/>
          </a:gra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15" name="Shape 13"/>
          <p:cNvSpPr/>
          <p:nvPr/>
        </p:nvSpPr>
        <p:spPr>
          <a:xfrm>
            <a:off x="10144464" y="288104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9255506" y="3363640"/>
            <a:ext cx="2247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 Controller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268206" y="3719240"/>
            <a:ext cx="2222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app.py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381327" y="465904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9" name="Shape 17"/>
          <p:cNvSpPr/>
          <p:nvPr/>
        </p:nvSpPr>
        <p:spPr>
          <a:xfrm>
            <a:off x="5881793" y="4969258"/>
            <a:ext cx="1191937" cy="417237"/>
          </a:xfrm>
          <a:custGeom>
            <a:avLst/>
            <a:gdLst/>
            <a:ahLst/>
            <a:cxnLst/>
            <a:rect l="l" t="t" r="r" b="b"/>
            <a:pathLst>
              <a:path w="1191937" h="417237">
                <a:moveTo>
                  <a:pt x="101601" y="0"/>
                </a:moveTo>
                <a:lnTo>
                  <a:pt x="1090336" y="0"/>
                </a:lnTo>
                <a:cubicBezTo>
                  <a:pt x="1146449" y="0"/>
                  <a:pt x="1191937" y="45489"/>
                  <a:pt x="1191937" y="101601"/>
                </a:cubicBezTo>
                <a:lnTo>
                  <a:pt x="1191937" y="315636"/>
                </a:lnTo>
                <a:cubicBezTo>
                  <a:pt x="1191937" y="371749"/>
                  <a:pt x="1146449" y="417237"/>
                  <a:pt x="1090336" y="417237"/>
                </a:cubicBezTo>
                <a:lnTo>
                  <a:pt x="101601" y="417237"/>
                </a:lnTo>
                <a:cubicBezTo>
                  <a:pt x="45489" y="417237"/>
                  <a:pt x="0" y="371749"/>
                  <a:pt x="0" y="315636"/>
                </a:cubicBezTo>
                <a:lnTo>
                  <a:pt x="0" y="101601"/>
                </a:lnTo>
                <a:cubicBezTo>
                  <a:pt x="0" y="45489"/>
                  <a:pt x="45489" y="0"/>
                  <a:pt x="101601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20" name="Text 18"/>
          <p:cNvSpPr/>
          <p:nvPr/>
        </p:nvSpPr>
        <p:spPr>
          <a:xfrm>
            <a:off x="6039612" y="5076279"/>
            <a:ext cx="952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 Prompt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889579" y="465904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2" name="Shape 20"/>
          <p:cNvSpPr/>
          <p:nvPr/>
        </p:nvSpPr>
        <p:spPr>
          <a:xfrm>
            <a:off x="7285482" y="4969258"/>
            <a:ext cx="1395137" cy="417237"/>
          </a:xfrm>
          <a:custGeom>
            <a:avLst/>
            <a:gdLst/>
            <a:ahLst/>
            <a:cxnLst/>
            <a:rect l="l" t="t" r="r" b="b"/>
            <a:pathLst>
              <a:path w="1395137" h="417237">
                <a:moveTo>
                  <a:pt x="101601" y="0"/>
                </a:moveTo>
                <a:lnTo>
                  <a:pt x="1293536" y="0"/>
                </a:lnTo>
                <a:cubicBezTo>
                  <a:pt x="1349649" y="0"/>
                  <a:pt x="1395137" y="45489"/>
                  <a:pt x="1395137" y="101601"/>
                </a:cubicBezTo>
                <a:lnTo>
                  <a:pt x="1395137" y="315636"/>
                </a:lnTo>
                <a:cubicBezTo>
                  <a:pt x="1395137" y="371749"/>
                  <a:pt x="1349649" y="417237"/>
                  <a:pt x="1293536" y="417237"/>
                </a:cubicBezTo>
                <a:lnTo>
                  <a:pt x="101601" y="417237"/>
                </a:lnTo>
                <a:cubicBezTo>
                  <a:pt x="45489" y="417237"/>
                  <a:pt x="0" y="371749"/>
                  <a:pt x="0" y="315636"/>
                </a:cubicBezTo>
                <a:lnTo>
                  <a:pt x="0" y="101601"/>
                </a:lnTo>
                <a:cubicBezTo>
                  <a:pt x="0" y="45489"/>
                  <a:pt x="45489" y="0"/>
                  <a:pt x="101601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23" name="Text 21"/>
          <p:cNvSpPr/>
          <p:nvPr/>
        </p:nvSpPr>
        <p:spPr>
          <a:xfrm>
            <a:off x="7443301" y="5076279"/>
            <a:ext cx="1155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 Prompt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9540918" y="465904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5" name="Shape 23"/>
          <p:cNvSpPr/>
          <p:nvPr/>
        </p:nvSpPr>
        <p:spPr>
          <a:xfrm>
            <a:off x="8898298" y="4969258"/>
            <a:ext cx="1471337" cy="417237"/>
          </a:xfrm>
          <a:custGeom>
            <a:avLst/>
            <a:gdLst/>
            <a:ahLst/>
            <a:cxnLst/>
            <a:rect l="l" t="t" r="r" b="b"/>
            <a:pathLst>
              <a:path w="1471337" h="417237">
                <a:moveTo>
                  <a:pt x="101601" y="0"/>
                </a:moveTo>
                <a:lnTo>
                  <a:pt x="1369736" y="0"/>
                </a:lnTo>
                <a:cubicBezTo>
                  <a:pt x="1425849" y="0"/>
                  <a:pt x="1471337" y="45489"/>
                  <a:pt x="1471337" y="101601"/>
                </a:cubicBezTo>
                <a:lnTo>
                  <a:pt x="1471337" y="315636"/>
                </a:lnTo>
                <a:cubicBezTo>
                  <a:pt x="1471337" y="371749"/>
                  <a:pt x="1425849" y="417237"/>
                  <a:pt x="1369736" y="417237"/>
                </a:cubicBezTo>
                <a:lnTo>
                  <a:pt x="101601" y="417237"/>
                </a:lnTo>
                <a:cubicBezTo>
                  <a:pt x="45489" y="417237"/>
                  <a:pt x="0" y="371749"/>
                  <a:pt x="0" y="315636"/>
                </a:cubicBezTo>
                <a:lnTo>
                  <a:pt x="0" y="101601"/>
                </a:lnTo>
                <a:cubicBezTo>
                  <a:pt x="0" y="45489"/>
                  <a:pt x="45489" y="0"/>
                  <a:pt x="101601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26" name="Text 24"/>
          <p:cNvSpPr/>
          <p:nvPr/>
        </p:nvSpPr>
        <p:spPr>
          <a:xfrm>
            <a:off x="9056116" y="5076279"/>
            <a:ext cx="1231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 Content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465237" y="5707469"/>
            <a:ext cx="2828375" cy="1748875"/>
          </a:xfrm>
          <a:custGeom>
            <a:avLst/>
            <a:gdLst/>
            <a:ahLst/>
            <a:cxnLst/>
            <a:rect l="l" t="t" r="r" b="b"/>
            <a:pathLst>
              <a:path w="2828375" h="1748875">
                <a:moveTo>
                  <a:pt x="152397" y="0"/>
                </a:moveTo>
                <a:lnTo>
                  <a:pt x="2675978" y="0"/>
                </a:lnTo>
                <a:cubicBezTo>
                  <a:pt x="2760088" y="0"/>
                  <a:pt x="2828375" y="68287"/>
                  <a:pt x="2828375" y="152397"/>
                </a:cubicBezTo>
                <a:lnTo>
                  <a:pt x="2828375" y="1596478"/>
                </a:lnTo>
                <a:cubicBezTo>
                  <a:pt x="2828375" y="1680588"/>
                  <a:pt x="2760088" y="1748875"/>
                  <a:pt x="2675978" y="1748875"/>
                </a:cubicBezTo>
                <a:lnTo>
                  <a:pt x="152397" y="1748875"/>
                </a:lnTo>
                <a:cubicBezTo>
                  <a:pt x="68287" y="1748875"/>
                  <a:pt x="0" y="1680588"/>
                  <a:pt x="0" y="1596478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EC4899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28" name="Shape 26"/>
          <p:cNvSpPr/>
          <p:nvPr/>
        </p:nvSpPr>
        <p:spPr>
          <a:xfrm>
            <a:off x="3679275" y="592150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29" name="Shape 27"/>
          <p:cNvSpPr/>
          <p:nvPr/>
        </p:nvSpPr>
        <p:spPr>
          <a:xfrm>
            <a:off x="3844375" y="6073905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7800" y="81677"/>
                </a:moveTo>
                <a:cubicBezTo>
                  <a:pt x="171926" y="85566"/>
                  <a:pt x="165179" y="88702"/>
                  <a:pt x="158155" y="91202"/>
                </a:cubicBezTo>
                <a:cubicBezTo>
                  <a:pt x="139502" y="97869"/>
                  <a:pt x="115014" y="101600"/>
                  <a:pt x="88900" y="101600"/>
                </a:cubicBezTo>
                <a:cubicBezTo>
                  <a:pt x="62786" y="101600"/>
                  <a:pt x="38259" y="97830"/>
                  <a:pt x="19645" y="91202"/>
                </a:cubicBezTo>
                <a:cubicBezTo>
                  <a:pt x="12660" y="88702"/>
                  <a:pt x="5874" y="85566"/>
                  <a:pt x="0" y="81677"/>
                </a:cubicBezTo>
                <a:lnTo>
                  <a:pt x="0" y="114300"/>
                </a:lnTo>
                <a:cubicBezTo>
                  <a:pt x="0" y="131842"/>
                  <a:pt x="39807" y="146050"/>
                  <a:pt x="88900" y="146050"/>
                </a:cubicBezTo>
                <a:cubicBezTo>
                  <a:pt x="137993" y="146050"/>
                  <a:pt x="177800" y="131842"/>
                  <a:pt x="177800" y="114300"/>
                </a:cubicBezTo>
                <a:lnTo>
                  <a:pt x="177800" y="81677"/>
                </a:lnTo>
                <a:close/>
                <a:moveTo>
                  <a:pt x="177800" y="50800"/>
                </a:moveTo>
                <a:lnTo>
                  <a:pt x="177800" y="31750"/>
                </a:lnTo>
                <a:cubicBezTo>
                  <a:pt x="177800" y="14208"/>
                  <a:pt x="137993" y="0"/>
                  <a:pt x="88900" y="0"/>
                </a:cubicBezTo>
                <a:cubicBezTo>
                  <a:pt x="39807" y="0"/>
                  <a:pt x="0" y="14208"/>
                  <a:pt x="0" y="31750"/>
                </a:cubicBezTo>
                <a:lnTo>
                  <a:pt x="0" y="50800"/>
                </a:lnTo>
                <a:cubicBezTo>
                  <a:pt x="0" y="68342"/>
                  <a:pt x="39807" y="82550"/>
                  <a:pt x="88900" y="82550"/>
                </a:cubicBezTo>
                <a:cubicBezTo>
                  <a:pt x="137993" y="82550"/>
                  <a:pt x="177800" y="68342"/>
                  <a:pt x="177800" y="50800"/>
                </a:cubicBezTo>
                <a:close/>
                <a:moveTo>
                  <a:pt x="158155" y="154702"/>
                </a:moveTo>
                <a:cubicBezTo>
                  <a:pt x="139541" y="161330"/>
                  <a:pt x="115054" y="165100"/>
                  <a:pt x="88900" y="165100"/>
                </a:cubicBezTo>
                <a:cubicBezTo>
                  <a:pt x="62746" y="165100"/>
                  <a:pt x="38259" y="161330"/>
                  <a:pt x="19645" y="154702"/>
                </a:cubicBezTo>
                <a:cubicBezTo>
                  <a:pt x="12660" y="152202"/>
                  <a:pt x="5874" y="149066"/>
                  <a:pt x="0" y="145177"/>
                </a:cubicBezTo>
                <a:lnTo>
                  <a:pt x="0" y="171450"/>
                </a:lnTo>
                <a:cubicBezTo>
                  <a:pt x="0" y="188992"/>
                  <a:pt x="39807" y="203200"/>
                  <a:pt x="88900" y="203200"/>
                </a:cubicBezTo>
                <a:cubicBezTo>
                  <a:pt x="137993" y="203200"/>
                  <a:pt x="177800" y="188992"/>
                  <a:pt x="177800" y="171450"/>
                </a:cubicBezTo>
                <a:lnTo>
                  <a:pt x="177800" y="145177"/>
                </a:lnTo>
                <a:cubicBezTo>
                  <a:pt x="171926" y="149066"/>
                  <a:pt x="165179" y="152202"/>
                  <a:pt x="158155" y="15470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0" name="Text 28"/>
          <p:cNvSpPr/>
          <p:nvPr/>
        </p:nvSpPr>
        <p:spPr>
          <a:xfrm>
            <a:off x="4339675" y="5921505"/>
            <a:ext cx="1562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Database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339675" y="6226305"/>
            <a:ext cx="153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vector_db.py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3679275" y="6531105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Convert to embeddings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3679275" y="6785018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Store in ChromaDB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679275" y="7038938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Return document ID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716437" y="5707469"/>
            <a:ext cx="2828375" cy="1748875"/>
          </a:xfrm>
          <a:custGeom>
            <a:avLst/>
            <a:gdLst/>
            <a:ahLst/>
            <a:cxnLst/>
            <a:rect l="l" t="t" r="r" b="b"/>
            <a:pathLst>
              <a:path w="2828375" h="1748875">
                <a:moveTo>
                  <a:pt x="152397" y="0"/>
                </a:moveTo>
                <a:lnTo>
                  <a:pt x="2675978" y="0"/>
                </a:lnTo>
                <a:cubicBezTo>
                  <a:pt x="2760088" y="0"/>
                  <a:pt x="2828375" y="68287"/>
                  <a:pt x="2828375" y="152397"/>
                </a:cubicBezTo>
                <a:lnTo>
                  <a:pt x="2828375" y="1596478"/>
                </a:lnTo>
                <a:cubicBezTo>
                  <a:pt x="2828375" y="1680588"/>
                  <a:pt x="2760088" y="1748875"/>
                  <a:pt x="2675978" y="1748875"/>
                </a:cubicBezTo>
                <a:lnTo>
                  <a:pt x="152397" y="1748875"/>
                </a:lnTo>
                <a:cubicBezTo>
                  <a:pt x="68287" y="1748875"/>
                  <a:pt x="0" y="1680588"/>
                  <a:pt x="0" y="1596478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F59E0B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36" name="Shape 34"/>
          <p:cNvSpPr/>
          <p:nvPr/>
        </p:nvSpPr>
        <p:spPr>
          <a:xfrm>
            <a:off x="6930475" y="592150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7" name="Shape 35"/>
          <p:cNvSpPr/>
          <p:nvPr/>
        </p:nvSpPr>
        <p:spPr>
          <a:xfrm>
            <a:off x="7082875" y="6073905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58155" y="4842"/>
                </a:moveTo>
                <a:lnTo>
                  <a:pt x="123150" y="39846"/>
                </a:lnTo>
                <a:lnTo>
                  <a:pt x="163354" y="80050"/>
                </a:lnTo>
                <a:lnTo>
                  <a:pt x="198358" y="45045"/>
                </a:lnTo>
                <a:cubicBezTo>
                  <a:pt x="201454" y="41910"/>
                  <a:pt x="203200" y="37703"/>
                  <a:pt x="203200" y="33338"/>
                </a:cubicBezTo>
                <a:cubicBezTo>
                  <a:pt x="203200" y="28972"/>
                  <a:pt x="201454" y="24765"/>
                  <a:pt x="198358" y="21630"/>
                </a:cubicBezTo>
                <a:lnTo>
                  <a:pt x="181570" y="4842"/>
                </a:lnTo>
                <a:cubicBezTo>
                  <a:pt x="178435" y="1746"/>
                  <a:pt x="174228" y="0"/>
                  <a:pt x="169863" y="0"/>
                </a:cubicBezTo>
                <a:cubicBezTo>
                  <a:pt x="165497" y="0"/>
                  <a:pt x="161290" y="1746"/>
                  <a:pt x="158155" y="4842"/>
                </a:cubicBezTo>
                <a:close/>
                <a:moveTo>
                  <a:pt x="109696" y="53300"/>
                </a:moveTo>
                <a:lnTo>
                  <a:pt x="4842" y="158155"/>
                </a:lnTo>
                <a:cubicBezTo>
                  <a:pt x="1746" y="161290"/>
                  <a:pt x="0" y="165497"/>
                  <a:pt x="0" y="169863"/>
                </a:cubicBezTo>
                <a:cubicBezTo>
                  <a:pt x="0" y="174228"/>
                  <a:pt x="1746" y="178435"/>
                  <a:pt x="4842" y="181570"/>
                </a:cubicBezTo>
                <a:lnTo>
                  <a:pt x="21630" y="198358"/>
                </a:lnTo>
                <a:cubicBezTo>
                  <a:pt x="24765" y="201454"/>
                  <a:pt x="28972" y="203200"/>
                  <a:pt x="33338" y="203200"/>
                </a:cubicBezTo>
                <a:cubicBezTo>
                  <a:pt x="37703" y="203200"/>
                  <a:pt x="41910" y="201454"/>
                  <a:pt x="45045" y="198358"/>
                </a:cubicBezTo>
                <a:lnTo>
                  <a:pt x="149900" y="93504"/>
                </a:lnTo>
                <a:lnTo>
                  <a:pt x="109696" y="533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8" name="Text 36"/>
          <p:cNvSpPr/>
          <p:nvPr/>
        </p:nvSpPr>
        <p:spPr>
          <a:xfrm>
            <a:off x="7590875" y="5921505"/>
            <a:ext cx="1562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Prompt Engine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590875" y="6226305"/>
            <a:ext cx="1536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prompt_engine.py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930475" y="6531105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Apply templates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930475" y="6785018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Add context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930475" y="7038938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Return enhanced prompt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9967637" y="5707469"/>
            <a:ext cx="2828375" cy="1748875"/>
          </a:xfrm>
          <a:custGeom>
            <a:avLst/>
            <a:gdLst/>
            <a:ahLst/>
            <a:cxnLst/>
            <a:rect l="l" t="t" r="r" b="b"/>
            <a:pathLst>
              <a:path w="2828375" h="1748875">
                <a:moveTo>
                  <a:pt x="152397" y="0"/>
                </a:moveTo>
                <a:lnTo>
                  <a:pt x="2675978" y="0"/>
                </a:lnTo>
                <a:cubicBezTo>
                  <a:pt x="2760088" y="0"/>
                  <a:pt x="2828375" y="68287"/>
                  <a:pt x="2828375" y="152397"/>
                </a:cubicBezTo>
                <a:lnTo>
                  <a:pt x="2828375" y="1596478"/>
                </a:lnTo>
                <a:cubicBezTo>
                  <a:pt x="2828375" y="1680588"/>
                  <a:pt x="2760088" y="1748875"/>
                  <a:pt x="2675978" y="1748875"/>
                </a:cubicBezTo>
                <a:lnTo>
                  <a:pt x="152397" y="1748875"/>
                </a:lnTo>
                <a:cubicBezTo>
                  <a:pt x="68287" y="1748875"/>
                  <a:pt x="0" y="1680588"/>
                  <a:pt x="0" y="1596478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10B981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44" name="Shape 42"/>
          <p:cNvSpPr/>
          <p:nvPr/>
        </p:nvSpPr>
        <p:spPr>
          <a:xfrm>
            <a:off x="10181675" y="592150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5" name="Shape 43"/>
          <p:cNvSpPr/>
          <p:nvPr/>
        </p:nvSpPr>
        <p:spPr>
          <a:xfrm>
            <a:off x="10359475" y="6073905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0" y="25400"/>
                </a:moveTo>
                <a:cubicBezTo>
                  <a:pt x="0" y="11390"/>
                  <a:pt x="11390" y="0"/>
                  <a:pt x="25400" y="0"/>
                </a:cubicBezTo>
                <a:lnTo>
                  <a:pt x="84733" y="0"/>
                </a:lnTo>
                <a:cubicBezTo>
                  <a:pt x="91480" y="0"/>
                  <a:pt x="97949" y="2659"/>
                  <a:pt x="102711" y="7422"/>
                </a:cubicBezTo>
                <a:lnTo>
                  <a:pt x="144978" y="49728"/>
                </a:lnTo>
                <a:cubicBezTo>
                  <a:pt x="149741" y="54491"/>
                  <a:pt x="152400" y="60960"/>
                  <a:pt x="152400" y="67707"/>
                </a:cubicBezTo>
                <a:lnTo>
                  <a:pt x="152400" y="177800"/>
                </a:lnTo>
                <a:cubicBezTo>
                  <a:pt x="152400" y="191810"/>
                  <a:pt x="141010" y="203200"/>
                  <a:pt x="127000" y="203200"/>
                </a:cubicBezTo>
                <a:lnTo>
                  <a:pt x="25400" y="203200"/>
                </a:lnTo>
                <a:cubicBezTo>
                  <a:pt x="11390" y="203200"/>
                  <a:pt x="0" y="191810"/>
                  <a:pt x="0" y="177800"/>
                </a:cubicBezTo>
                <a:lnTo>
                  <a:pt x="0" y="25400"/>
                </a:lnTo>
                <a:close/>
                <a:moveTo>
                  <a:pt x="82550" y="23217"/>
                </a:moveTo>
                <a:lnTo>
                  <a:pt x="82550" y="60325"/>
                </a:lnTo>
                <a:cubicBezTo>
                  <a:pt x="82550" y="65603"/>
                  <a:pt x="86797" y="69850"/>
                  <a:pt x="92075" y="69850"/>
                </a:cubicBezTo>
                <a:lnTo>
                  <a:pt x="129183" y="69850"/>
                </a:lnTo>
                <a:lnTo>
                  <a:pt x="82550" y="23217"/>
                </a:lnTo>
                <a:close/>
                <a:moveTo>
                  <a:pt x="47625" y="101600"/>
                </a:moveTo>
                <a:cubicBezTo>
                  <a:pt x="42347" y="101600"/>
                  <a:pt x="38100" y="105847"/>
                  <a:pt x="38100" y="111125"/>
                </a:cubicBezTo>
                <a:cubicBezTo>
                  <a:pt x="38100" y="116403"/>
                  <a:pt x="42347" y="120650"/>
                  <a:pt x="47625" y="120650"/>
                </a:cubicBezTo>
                <a:lnTo>
                  <a:pt x="104775" y="120650"/>
                </a:lnTo>
                <a:cubicBezTo>
                  <a:pt x="110053" y="120650"/>
                  <a:pt x="114300" y="116403"/>
                  <a:pt x="114300" y="111125"/>
                </a:cubicBezTo>
                <a:cubicBezTo>
                  <a:pt x="114300" y="105847"/>
                  <a:pt x="110053" y="101600"/>
                  <a:pt x="104775" y="101600"/>
                </a:cubicBezTo>
                <a:lnTo>
                  <a:pt x="47625" y="101600"/>
                </a:lnTo>
                <a:close/>
                <a:moveTo>
                  <a:pt x="47625" y="139700"/>
                </a:moveTo>
                <a:cubicBezTo>
                  <a:pt x="42347" y="139700"/>
                  <a:pt x="38100" y="143947"/>
                  <a:pt x="38100" y="149225"/>
                </a:cubicBezTo>
                <a:cubicBezTo>
                  <a:pt x="38100" y="154503"/>
                  <a:pt x="42347" y="158750"/>
                  <a:pt x="47625" y="158750"/>
                </a:cubicBezTo>
                <a:lnTo>
                  <a:pt x="104775" y="158750"/>
                </a:lnTo>
                <a:cubicBezTo>
                  <a:pt x="110053" y="158750"/>
                  <a:pt x="114300" y="154503"/>
                  <a:pt x="114300" y="149225"/>
                </a:cubicBezTo>
                <a:cubicBezTo>
                  <a:pt x="114300" y="143947"/>
                  <a:pt x="110053" y="139700"/>
                  <a:pt x="104775" y="139700"/>
                </a:cubicBezTo>
                <a:lnTo>
                  <a:pt x="47625" y="13970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6" name="Text 44"/>
          <p:cNvSpPr/>
          <p:nvPr/>
        </p:nvSpPr>
        <p:spPr>
          <a:xfrm>
            <a:off x="10842075" y="5921505"/>
            <a:ext cx="1498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Generation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0842075" y="6226305"/>
            <a:ext cx="1473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llm.py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0181675" y="6531105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Call LLM API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0181675" y="6785018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Process response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0181675" y="7038938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Return content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792131" y="7777149"/>
            <a:ext cx="1191937" cy="417237"/>
          </a:xfrm>
          <a:custGeom>
            <a:avLst/>
            <a:gdLst/>
            <a:ahLst/>
            <a:cxnLst/>
            <a:rect l="l" t="t" r="r" b="b"/>
            <a:pathLst>
              <a:path w="1191937" h="417237">
                <a:moveTo>
                  <a:pt x="101601" y="0"/>
                </a:moveTo>
                <a:lnTo>
                  <a:pt x="1090336" y="0"/>
                </a:lnTo>
                <a:cubicBezTo>
                  <a:pt x="1146449" y="0"/>
                  <a:pt x="1191937" y="45489"/>
                  <a:pt x="1191937" y="101601"/>
                </a:cubicBezTo>
                <a:lnTo>
                  <a:pt x="1191937" y="315636"/>
                </a:lnTo>
                <a:cubicBezTo>
                  <a:pt x="1191937" y="371749"/>
                  <a:pt x="1146449" y="417237"/>
                  <a:pt x="1090336" y="417237"/>
                </a:cubicBezTo>
                <a:lnTo>
                  <a:pt x="101601" y="417237"/>
                </a:lnTo>
                <a:cubicBezTo>
                  <a:pt x="45489" y="417237"/>
                  <a:pt x="0" y="371749"/>
                  <a:pt x="0" y="315636"/>
                </a:cubicBezTo>
                <a:lnTo>
                  <a:pt x="0" y="101601"/>
                </a:lnTo>
                <a:cubicBezTo>
                  <a:pt x="0" y="45489"/>
                  <a:pt x="45489" y="0"/>
                  <a:pt x="101601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52" name="Text 50"/>
          <p:cNvSpPr/>
          <p:nvPr/>
        </p:nvSpPr>
        <p:spPr>
          <a:xfrm>
            <a:off x="5949950" y="7884158"/>
            <a:ext cx="952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Document ID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293781" y="825051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06462" y="8632"/>
                </a:moveTo>
                <a:cubicBezTo>
                  <a:pt x="100261" y="2431"/>
                  <a:pt x="90190" y="2431"/>
                  <a:pt x="83989" y="8632"/>
                </a:cubicBezTo>
                <a:lnTo>
                  <a:pt x="4614" y="88007"/>
                </a:lnTo>
                <a:cubicBezTo>
                  <a:pt x="-1587" y="94208"/>
                  <a:pt x="-1587" y="104279"/>
                  <a:pt x="4614" y="110480"/>
                </a:cubicBezTo>
                <a:cubicBezTo>
                  <a:pt x="10815" y="116681"/>
                  <a:pt x="20886" y="116681"/>
                  <a:pt x="27087" y="110480"/>
                </a:cubicBezTo>
                <a:lnTo>
                  <a:pt x="79375" y="58192"/>
                </a:lnTo>
                <a:lnTo>
                  <a:pt x="79375" y="242094"/>
                </a:lnTo>
                <a:cubicBezTo>
                  <a:pt x="79375" y="250875"/>
                  <a:pt x="86469" y="257969"/>
                  <a:pt x="95250" y="257969"/>
                </a:cubicBezTo>
                <a:cubicBezTo>
                  <a:pt x="104031" y="257969"/>
                  <a:pt x="111125" y="250875"/>
                  <a:pt x="111125" y="242094"/>
                </a:cubicBezTo>
                <a:lnTo>
                  <a:pt x="111125" y="58192"/>
                </a:lnTo>
                <a:lnTo>
                  <a:pt x="163413" y="110480"/>
                </a:lnTo>
                <a:cubicBezTo>
                  <a:pt x="169614" y="116681"/>
                  <a:pt x="179685" y="116681"/>
                  <a:pt x="185886" y="110480"/>
                </a:cubicBezTo>
                <a:cubicBezTo>
                  <a:pt x="192087" y="104279"/>
                  <a:pt x="192087" y="94208"/>
                  <a:pt x="185886" y="88007"/>
                </a:cubicBezTo>
                <a:lnTo>
                  <a:pt x="106511" y="8632"/>
                </a:ln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54" name="Shape 52"/>
          <p:cNvSpPr/>
          <p:nvPr/>
        </p:nvSpPr>
        <p:spPr>
          <a:xfrm>
            <a:off x="7199969" y="7777149"/>
            <a:ext cx="1484037" cy="417237"/>
          </a:xfrm>
          <a:custGeom>
            <a:avLst/>
            <a:gdLst/>
            <a:ahLst/>
            <a:cxnLst/>
            <a:rect l="l" t="t" r="r" b="b"/>
            <a:pathLst>
              <a:path w="1484037" h="417237">
                <a:moveTo>
                  <a:pt x="101601" y="0"/>
                </a:moveTo>
                <a:lnTo>
                  <a:pt x="1382436" y="0"/>
                </a:lnTo>
                <a:cubicBezTo>
                  <a:pt x="1438549" y="0"/>
                  <a:pt x="1484037" y="45489"/>
                  <a:pt x="1484037" y="101601"/>
                </a:cubicBezTo>
                <a:lnTo>
                  <a:pt x="1484037" y="315636"/>
                </a:lnTo>
                <a:cubicBezTo>
                  <a:pt x="1484037" y="371749"/>
                  <a:pt x="1438549" y="417237"/>
                  <a:pt x="1382436" y="417237"/>
                </a:cubicBezTo>
                <a:lnTo>
                  <a:pt x="101601" y="417237"/>
                </a:lnTo>
                <a:cubicBezTo>
                  <a:pt x="45489" y="417237"/>
                  <a:pt x="0" y="371749"/>
                  <a:pt x="0" y="315636"/>
                </a:cubicBezTo>
                <a:lnTo>
                  <a:pt x="0" y="101601"/>
                </a:lnTo>
                <a:cubicBezTo>
                  <a:pt x="0" y="45489"/>
                  <a:pt x="45489" y="0"/>
                  <a:pt x="101601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55" name="Text 53"/>
          <p:cNvSpPr/>
          <p:nvPr/>
        </p:nvSpPr>
        <p:spPr>
          <a:xfrm>
            <a:off x="7357787" y="7884158"/>
            <a:ext cx="1244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Enhanced Prompt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847923" y="825051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06462" y="8632"/>
                </a:moveTo>
                <a:cubicBezTo>
                  <a:pt x="100261" y="2431"/>
                  <a:pt x="90190" y="2431"/>
                  <a:pt x="83989" y="8632"/>
                </a:cubicBezTo>
                <a:lnTo>
                  <a:pt x="4614" y="88007"/>
                </a:lnTo>
                <a:cubicBezTo>
                  <a:pt x="-1587" y="94208"/>
                  <a:pt x="-1587" y="104279"/>
                  <a:pt x="4614" y="110480"/>
                </a:cubicBezTo>
                <a:cubicBezTo>
                  <a:pt x="10815" y="116681"/>
                  <a:pt x="20886" y="116681"/>
                  <a:pt x="27087" y="110480"/>
                </a:cubicBezTo>
                <a:lnTo>
                  <a:pt x="79375" y="58192"/>
                </a:lnTo>
                <a:lnTo>
                  <a:pt x="79375" y="242094"/>
                </a:lnTo>
                <a:cubicBezTo>
                  <a:pt x="79375" y="250875"/>
                  <a:pt x="86469" y="257969"/>
                  <a:pt x="95250" y="257969"/>
                </a:cubicBezTo>
                <a:cubicBezTo>
                  <a:pt x="104031" y="257969"/>
                  <a:pt x="111125" y="250875"/>
                  <a:pt x="111125" y="242094"/>
                </a:cubicBezTo>
                <a:lnTo>
                  <a:pt x="111125" y="58192"/>
                </a:lnTo>
                <a:lnTo>
                  <a:pt x="163413" y="110480"/>
                </a:lnTo>
                <a:cubicBezTo>
                  <a:pt x="169614" y="116681"/>
                  <a:pt x="179685" y="116681"/>
                  <a:pt x="185886" y="110480"/>
                </a:cubicBezTo>
                <a:cubicBezTo>
                  <a:pt x="192087" y="104279"/>
                  <a:pt x="192087" y="94208"/>
                  <a:pt x="185886" y="88007"/>
                </a:cubicBezTo>
                <a:lnTo>
                  <a:pt x="106511" y="8632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7" name="Shape 55"/>
          <p:cNvSpPr/>
          <p:nvPr/>
        </p:nvSpPr>
        <p:spPr>
          <a:xfrm>
            <a:off x="8900414" y="7777149"/>
            <a:ext cx="1560237" cy="417237"/>
          </a:xfrm>
          <a:custGeom>
            <a:avLst/>
            <a:gdLst/>
            <a:ahLst/>
            <a:cxnLst/>
            <a:rect l="l" t="t" r="r" b="b"/>
            <a:pathLst>
              <a:path w="1560237" h="417237">
                <a:moveTo>
                  <a:pt x="101601" y="0"/>
                </a:moveTo>
                <a:lnTo>
                  <a:pt x="1458636" y="0"/>
                </a:lnTo>
                <a:cubicBezTo>
                  <a:pt x="1514749" y="0"/>
                  <a:pt x="1560237" y="45489"/>
                  <a:pt x="1560237" y="101601"/>
                </a:cubicBezTo>
                <a:lnTo>
                  <a:pt x="1560237" y="315636"/>
                </a:lnTo>
                <a:cubicBezTo>
                  <a:pt x="1560237" y="371749"/>
                  <a:pt x="1514749" y="417237"/>
                  <a:pt x="1458636" y="417237"/>
                </a:cubicBezTo>
                <a:lnTo>
                  <a:pt x="101601" y="417237"/>
                </a:lnTo>
                <a:cubicBezTo>
                  <a:pt x="45489" y="417237"/>
                  <a:pt x="0" y="371749"/>
                  <a:pt x="0" y="315636"/>
                </a:cubicBezTo>
                <a:lnTo>
                  <a:pt x="0" y="101601"/>
                </a:lnTo>
                <a:cubicBezTo>
                  <a:pt x="0" y="45489"/>
                  <a:pt x="45489" y="0"/>
                  <a:pt x="101601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58" name="Text 56"/>
          <p:cNvSpPr/>
          <p:nvPr/>
        </p:nvSpPr>
        <p:spPr>
          <a:xfrm>
            <a:off x="9058233" y="7884158"/>
            <a:ext cx="1320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Generated Content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9586892" y="825051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06462" y="8632"/>
                </a:moveTo>
                <a:cubicBezTo>
                  <a:pt x="100261" y="2431"/>
                  <a:pt x="90190" y="2431"/>
                  <a:pt x="83989" y="8632"/>
                </a:cubicBezTo>
                <a:lnTo>
                  <a:pt x="4614" y="88007"/>
                </a:lnTo>
                <a:cubicBezTo>
                  <a:pt x="-1587" y="94208"/>
                  <a:pt x="-1587" y="104279"/>
                  <a:pt x="4614" y="110480"/>
                </a:cubicBezTo>
                <a:cubicBezTo>
                  <a:pt x="10815" y="116681"/>
                  <a:pt x="20886" y="116681"/>
                  <a:pt x="27087" y="110480"/>
                </a:cubicBezTo>
                <a:lnTo>
                  <a:pt x="79375" y="58192"/>
                </a:lnTo>
                <a:lnTo>
                  <a:pt x="79375" y="242094"/>
                </a:lnTo>
                <a:cubicBezTo>
                  <a:pt x="79375" y="250875"/>
                  <a:pt x="86469" y="257969"/>
                  <a:pt x="95250" y="257969"/>
                </a:cubicBezTo>
                <a:cubicBezTo>
                  <a:pt x="104031" y="257969"/>
                  <a:pt x="111125" y="250875"/>
                  <a:pt x="111125" y="242094"/>
                </a:cubicBezTo>
                <a:lnTo>
                  <a:pt x="111125" y="58192"/>
                </a:lnTo>
                <a:lnTo>
                  <a:pt x="163413" y="110480"/>
                </a:lnTo>
                <a:cubicBezTo>
                  <a:pt x="169614" y="116681"/>
                  <a:pt x="179685" y="116681"/>
                  <a:pt x="185886" y="110480"/>
                </a:cubicBezTo>
                <a:cubicBezTo>
                  <a:pt x="192087" y="104279"/>
                  <a:pt x="192087" y="94208"/>
                  <a:pt x="185886" y="88007"/>
                </a:cubicBezTo>
                <a:lnTo>
                  <a:pt x="106511" y="8632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0" name="Shape 58"/>
          <p:cNvSpPr/>
          <p:nvPr/>
        </p:nvSpPr>
        <p:spPr>
          <a:xfrm>
            <a:off x="4239599" y="9152210"/>
            <a:ext cx="2641600" cy="1270000"/>
          </a:xfrm>
          <a:custGeom>
            <a:avLst/>
            <a:gdLst/>
            <a:ahLst/>
            <a:cxnLst/>
            <a:rect l="l" t="t" r="r" b="b"/>
            <a:pathLst>
              <a:path w="2641600" h="1270000">
                <a:moveTo>
                  <a:pt x="152400" y="0"/>
                </a:moveTo>
                <a:lnTo>
                  <a:pt x="2489200" y="0"/>
                </a:lnTo>
                <a:cubicBezTo>
                  <a:pt x="2573312" y="0"/>
                  <a:pt x="2641600" y="68288"/>
                  <a:pt x="2641600" y="152400"/>
                </a:cubicBezTo>
                <a:lnTo>
                  <a:pt x="2641600" y="1117600"/>
                </a:lnTo>
                <a:cubicBezTo>
                  <a:pt x="2641600" y="1201712"/>
                  <a:pt x="2573312" y="1270000"/>
                  <a:pt x="2489200" y="1270000"/>
                </a:cubicBezTo>
                <a:lnTo>
                  <a:pt x="152400" y="1270000"/>
                </a:lnTo>
                <a:cubicBezTo>
                  <a:pt x="68288" y="1270000"/>
                  <a:pt x="0" y="1201712"/>
                  <a:pt x="0" y="11176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rotWithShape="1" flip="none">
            <a:gsLst>
              <a:gs pos="0">
                <a:srgbClr val="8B5CF6"/>
              </a:gs>
              <a:gs pos="100000">
                <a:srgbClr val="7C3AED"/>
              </a:gs>
            </a:gsLst>
            <a:lin ang="2700000" scaled="1"/>
          </a:gra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61" name="Shape 59"/>
          <p:cNvSpPr/>
          <p:nvPr/>
        </p:nvSpPr>
        <p:spPr>
          <a:xfrm>
            <a:off x="5369899" y="935541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247590" y="125313"/>
                </a:moveTo>
                <a:cubicBezTo>
                  <a:pt x="254853" y="123349"/>
                  <a:pt x="262473" y="126802"/>
                  <a:pt x="265747" y="133529"/>
                </a:cubicBezTo>
                <a:lnTo>
                  <a:pt x="276820" y="155912"/>
                </a:lnTo>
                <a:cubicBezTo>
                  <a:pt x="282952" y="156746"/>
                  <a:pt x="288965" y="158413"/>
                  <a:pt x="294620" y="160734"/>
                </a:cubicBezTo>
                <a:lnTo>
                  <a:pt x="315456" y="146864"/>
                </a:lnTo>
                <a:cubicBezTo>
                  <a:pt x="321707" y="142696"/>
                  <a:pt x="329982" y="143530"/>
                  <a:pt x="335280" y="148828"/>
                </a:cubicBezTo>
                <a:lnTo>
                  <a:pt x="346710" y="160258"/>
                </a:lnTo>
                <a:cubicBezTo>
                  <a:pt x="352008" y="165556"/>
                  <a:pt x="352842" y="173891"/>
                  <a:pt x="348675" y="180082"/>
                </a:cubicBezTo>
                <a:lnTo>
                  <a:pt x="334804" y="200858"/>
                </a:lnTo>
                <a:cubicBezTo>
                  <a:pt x="335935" y="203656"/>
                  <a:pt x="336947" y="206573"/>
                  <a:pt x="337780" y="209610"/>
                </a:cubicBezTo>
                <a:cubicBezTo>
                  <a:pt x="338614" y="212646"/>
                  <a:pt x="339150" y="215622"/>
                  <a:pt x="339566" y="218658"/>
                </a:cubicBezTo>
                <a:lnTo>
                  <a:pt x="362010" y="229731"/>
                </a:lnTo>
                <a:cubicBezTo>
                  <a:pt x="368737" y="233065"/>
                  <a:pt x="372189" y="240685"/>
                  <a:pt x="370225" y="247888"/>
                </a:cubicBezTo>
                <a:lnTo>
                  <a:pt x="366058" y="263485"/>
                </a:lnTo>
                <a:cubicBezTo>
                  <a:pt x="364093" y="270689"/>
                  <a:pt x="357366" y="275570"/>
                  <a:pt x="349865" y="275094"/>
                </a:cubicBezTo>
                <a:lnTo>
                  <a:pt x="324862" y="273487"/>
                </a:lnTo>
                <a:cubicBezTo>
                  <a:pt x="321112" y="278309"/>
                  <a:pt x="316766" y="282773"/>
                  <a:pt x="311825" y="286583"/>
                </a:cubicBezTo>
                <a:lnTo>
                  <a:pt x="313432" y="311527"/>
                </a:lnTo>
                <a:cubicBezTo>
                  <a:pt x="313908" y="319028"/>
                  <a:pt x="309027" y="325815"/>
                  <a:pt x="301823" y="327720"/>
                </a:cubicBezTo>
                <a:lnTo>
                  <a:pt x="286226" y="331887"/>
                </a:lnTo>
                <a:cubicBezTo>
                  <a:pt x="278963" y="333851"/>
                  <a:pt x="271403" y="330398"/>
                  <a:pt x="268069" y="323671"/>
                </a:cubicBezTo>
                <a:lnTo>
                  <a:pt x="256996" y="301288"/>
                </a:lnTo>
                <a:cubicBezTo>
                  <a:pt x="250865" y="300454"/>
                  <a:pt x="244852" y="298787"/>
                  <a:pt x="239197" y="296466"/>
                </a:cubicBezTo>
                <a:lnTo>
                  <a:pt x="218361" y="310336"/>
                </a:lnTo>
                <a:cubicBezTo>
                  <a:pt x="212110" y="314504"/>
                  <a:pt x="203835" y="313670"/>
                  <a:pt x="198537" y="308372"/>
                </a:cubicBezTo>
                <a:lnTo>
                  <a:pt x="187107" y="296942"/>
                </a:lnTo>
                <a:cubicBezTo>
                  <a:pt x="181808" y="291644"/>
                  <a:pt x="180975" y="283369"/>
                  <a:pt x="185142" y="277118"/>
                </a:cubicBezTo>
                <a:lnTo>
                  <a:pt x="199013" y="256282"/>
                </a:lnTo>
                <a:cubicBezTo>
                  <a:pt x="197882" y="253484"/>
                  <a:pt x="196870" y="250567"/>
                  <a:pt x="196036" y="247531"/>
                </a:cubicBezTo>
                <a:cubicBezTo>
                  <a:pt x="195203" y="244495"/>
                  <a:pt x="194667" y="241459"/>
                  <a:pt x="194250" y="238482"/>
                </a:cubicBezTo>
                <a:lnTo>
                  <a:pt x="171807" y="227409"/>
                </a:lnTo>
                <a:cubicBezTo>
                  <a:pt x="165080" y="224076"/>
                  <a:pt x="161687" y="216456"/>
                  <a:pt x="163592" y="209252"/>
                </a:cubicBezTo>
                <a:lnTo>
                  <a:pt x="167759" y="193655"/>
                </a:lnTo>
                <a:cubicBezTo>
                  <a:pt x="169724" y="186452"/>
                  <a:pt x="176451" y="181570"/>
                  <a:pt x="183952" y="182047"/>
                </a:cubicBezTo>
                <a:lnTo>
                  <a:pt x="208895" y="183654"/>
                </a:lnTo>
                <a:cubicBezTo>
                  <a:pt x="212646" y="178832"/>
                  <a:pt x="216991" y="174367"/>
                  <a:pt x="221932" y="170557"/>
                </a:cubicBezTo>
                <a:lnTo>
                  <a:pt x="220325" y="145673"/>
                </a:lnTo>
                <a:cubicBezTo>
                  <a:pt x="219849" y="138172"/>
                  <a:pt x="224730" y="131385"/>
                  <a:pt x="231934" y="129480"/>
                </a:cubicBezTo>
                <a:lnTo>
                  <a:pt x="247531" y="125313"/>
                </a:lnTo>
                <a:close/>
                <a:moveTo>
                  <a:pt x="266938" y="202406"/>
                </a:moveTo>
                <a:cubicBezTo>
                  <a:pt x="252481" y="202423"/>
                  <a:pt x="240758" y="214173"/>
                  <a:pt x="240774" y="228630"/>
                </a:cubicBezTo>
                <a:cubicBezTo>
                  <a:pt x="240791" y="243086"/>
                  <a:pt x="252541" y="254810"/>
                  <a:pt x="266998" y="254794"/>
                </a:cubicBezTo>
                <a:cubicBezTo>
                  <a:pt x="281454" y="254777"/>
                  <a:pt x="293178" y="243027"/>
                  <a:pt x="293162" y="228570"/>
                </a:cubicBezTo>
                <a:cubicBezTo>
                  <a:pt x="293145" y="214114"/>
                  <a:pt x="281395" y="202390"/>
                  <a:pt x="266938" y="202406"/>
                </a:cubicBezTo>
                <a:close/>
                <a:moveTo>
                  <a:pt x="133886" y="-27087"/>
                </a:moveTo>
                <a:lnTo>
                  <a:pt x="149483" y="-22920"/>
                </a:lnTo>
                <a:cubicBezTo>
                  <a:pt x="156686" y="-20955"/>
                  <a:pt x="161568" y="-14168"/>
                  <a:pt x="161092" y="-6727"/>
                </a:cubicBezTo>
                <a:lnTo>
                  <a:pt x="159484" y="18157"/>
                </a:lnTo>
                <a:cubicBezTo>
                  <a:pt x="164425" y="21967"/>
                  <a:pt x="168771" y="26372"/>
                  <a:pt x="172522" y="31254"/>
                </a:cubicBezTo>
                <a:lnTo>
                  <a:pt x="197525" y="29647"/>
                </a:lnTo>
                <a:cubicBezTo>
                  <a:pt x="204966" y="29170"/>
                  <a:pt x="211753" y="34052"/>
                  <a:pt x="213717" y="41255"/>
                </a:cubicBezTo>
                <a:lnTo>
                  <a:pt x="217884" y="56852"/>
                </a:lnTo>
                <a:cubicBezTo>
                  <a:pt x="219789" y="64056"/>
                  <a:pt x="216396" y="71676"/>
                  <a:pt x="209669" y="75009"/>
                </a:cubicBezTo>
                <a:lnTo>
                  <a:pt x="187226" y="86082"/>
                </a:lnTo>
                <a:cubicBezTo>
                  <a:pt x="186809" y="89118"/>
                  <a:pt x="186214" y="92154"/>
                  <a:pt x="185440" y="95131"/>
                </a:cubicBezTo>
                <a:cubicBezTo>
                  <a:pt x="184666" y="98108"/>
                  <a:pt x="183594" y="101084"/>
                  <a:pt x="182463" y="103882"/>
                </a:cubicBezTo>
                <a:lnTo>
                  <a:pt x="196334" y="124718"/>
                </a:lnTo>
                <a:cubicBezTo>
                  <a:pt x="200501" y="130969"/>
                  <a:pt x="199668" y="139244"/>
                  <a:pt x="194370" y="144542"/>
                </a:cubicBezTo>
                <a:lnTo>
                  <a:pt x="182940" y="155972"/>
                </a:lnTo>
                <a:cubicBezTo>
                  <a:pt x="177641" y="161270"/>
                  <a:pt x="169366" y="162104"/>
                  <a:pt x="163116" y="157936"/>
                </a:cubicBezTo>
                <a:lnTo>
                  <a:pt x="142280" y="144066"/>
                </a:lnTo>
                <a:cubicBezTo>
                  <a:pt x="136624" y="146387"/>
                  <a:pt x="130612" y="148054"/>
                  <a:pt x="124480" y="148888"/>
                </a:cubicBezTo>
                <a:lnTo>
                  <a:pt x="113407" y="171271"/>
                </a:lnTo>
                <a:cubicBezTo>
                  <a:pt x="110073" y="177998"/>
                  <a:pt x="102453" y="181392"/>
                  <a:pt x="95250" y="179487"/>
                </a:cubicBezTo>
                <a:lnTo>
                  <a:pt x="79653" y="175320"/>
                </a:lnTo>
                <a:cubicBezTo>
                  <a:pt x="72390" y="173355"/>
                  <a:pt x="67568" y="166568"/>
                  <a:pt x="68044" y="159127"/>
                </a:cubicBezTo>
                <a:lnTo>
                  <a:pt x="69652" y="134183"/>
                </a:lnTo>
                <a:cubicBezTo>
                  <a:pt x="64710" y="130373"/>
                  <a:pt x="60365" y="125968"/>
                  <a:pt x="56614" y="121087"/>
                </a:cubicBezTo>
                <a:lnTo>
                  <a:pt x="31611" y="122694"/>
                </a:lnTo>
                <a:cubicBezTo>
                  <a:pt x="24170" y="123170"/>
                  <a:pt x="17383" y="118289"/>
                  <a:pt x="15419" y="111085"/>
                </a:cubicBezTo>
                <a:lnTo>
                  <a:pt x="11251" y="95488"/>
                </a:lnTo>
                <a:cubicBezTo>
                  <a:pt x="9346" y="88285"/>
                  <a:pt x="12740" y="80665"/>
                  <a:pt x="19467" y="77331"/>
                </a:cubicBezTo>
                <a:lnTo>
                  <a:pt x="41910" y="66258"/>
                </a:lnTo>
                <a:cubicBezTo>
                  <a:pt x="42327" y="63222"/>
                  <a:pt x="42922" y="60246"/>
                  <a:pt x="43696" y="57210"/>
                </a:cubicBezTo>
                <a:cubicBezTo>
                  <a:pt x="44529" y="54173"/>
                  <a:pt x="45482" y="51256"/>
                  <a:pt x="46673" y="48458"/>
                </a:cubicBezTo>
                <a:lnTo>
                  <a:pt x="32802" y="27682"/>
                </a:lnTo>
                <a:cubicBezTo>
                  <a:pt x="28635" y="21431"/>
                  <a:pt x="29468" y="13156"/>
                  <a:pt x="34766" y="7858"/>
                </a:cubicBezTo>
                <a:lnTo>
                  <a:pt x="46196" y="-3572"/>
                </a:lnTo>
                <a:cubicBezTo>
                  <a:pt x="51495" y="-8870"/>
                  <a:pt x="59769" y="-9704"/>
                  <a:pt x="66020" y="-5536"/>
                </a:cubicBezTo>
                <a:lnTo>
                  <a:pt x="86856" y="8334"/>
                </a:lnTo>
                <a:cubicBezTo>
                  <a:pt x="92512" y="6013"/>
                  <a:pt x="98524" y="4346"/>
                  <a:pt x="104656" y="3512"/>
                </a:cubicBezTo>
                <a:lnTo>
                  <a:pt x="115729" y="-18871"/>
                </a:lnTo>
                <a:cubicBezTo>
                  <a:pt x="119062" y="-25598"/>
                  <a:pt x="126623" y="-28992"/>
                  <a:pt x="133886" y="-27087"/>
                </a:cubicBezTo>
                <a:close/>
                <a:moveTo>
                  <a:pt x="114538" y="50006"/>
                </a:moveTo>
                <a:cubicBezTo>
                  <a:pt x="100081" y="50006"/>
                  <a:pt x="88344" y="61743"/>
                  <a:pt x="88344" y="76200"/>
                </a:cubicBezTo>
                <a:cubicBezTo>
                  <a:pt x="88344" y="90657"/>
                  <a:pt x="100081" y="102394"/>
                  <a:pt x="114538" y="102394"/>
                </a:cubicBezTo>
                <a:cubicBezTo>
                  <a:pt x="128995" y="102394"/>
                  <a:pt x="140732" y="90657"/>
                  <a:pt x="140732" y="76200"/>
                </a:cubicBezTo>
                <a:cubicBezTo>
                  <a:pt x="140732" y="61743"/>
                  <a:pt x="128995" y="50006"/>
                  <a:pt x="114538" y="5000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2" name="Text 60"/>
          <p:cNvSpPr/>
          <p:nvPr/>
        </p:nvSpPr>
        <p:spPr>
          <a:xfrm>
            <a:off x="4391999" y="9711010"/>
            <a:ext cx="233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 Controller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4404699" y="10015810"/>
            <a:ext cx="2311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Aggregates Results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7224099" y="963481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65" name="Shape 63"/>
          <p:cNvSpPr/>
          <p:nvPr/>
        </p:nvSpPr>
        <p:spPr>
          <a:xfrm>
            <a:off x="7674017" y="9553202"/>
            <a:ext cx="1801537" cy="468037"/>
          </a:xfrm>
          <a:custGeom>
            <a:avLst/>
            <a:gdLst/>
            <a:ahLst/>
            <a:cxnLst/>
            <a:rect l="l" t="t" r="r" b="b"/>
            <a:pathLst>
              <a:path w="1801537" h="468037">
                <a:moveTo>
                  <a:pt x="101602" y="0"/>
                </a:moveTo>
                <a:lnTo>
                  <a:pt x="1699936" y="0"/>
                </a:lnTo>
                <a:cubicBezTo>
                  <a:pt x="1756049" y="0"/>
                  <a:pt x="1801537" y="45489"/>
                  <a:pt x="1801537" y="101602"/>
                </a:cubicBezTo>
                <a:lnTo>
                  <a:pt x="1801537" y="366436"/>
                </a:lnTo>
                <a:cubicBezTo>
                  <a:pt x="1801537" y="422549"/>
                  <a:pt x="1756049" y="468037"/>
                  <a:pt x="16999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66" name="Text 64"/>
          <p:cNvSpPr/>
          <p:nvPr/>
        </p:nvSpPr>
        <p:spPr>
          <a:xfrm>
            <a:off x="7882636" y="9660210"/>
            <a:ext cx="1473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Formatted Output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9781117" y="8809310"/>
            <a:ext cx="2235200" cy="1955800"/>
          </a:xfrm>
          <a:custGeom>
            <a:avLst/>
            <a:gdLst/>
            <a:ahLst/>
            <a:cxnLst/>
            <a:rect l="l" t="t" r="r" b="b"/>
            <a:pathLst>
              <a:path w="2235200" h="1955800">
                <a:moveTo>
                  <a:pt x="152396" y="0"/>
                </a:moveTo>
                <a:lnTo>
                  <a:pt x="2082804" y="0"/>
                </a:lnTo>
                <a:cubicBezTo>
                  <a:pt x="2166970" y="0"/>
                  <a:pt x="2235200" y="68230"/>
                  <a:pt x="2235200" y="152396"/>
                </a:cubicBezTo>
                <a:lnTo>
                  <a:pt x="2235200" y="1803404"/>
                </a:lnTo>
                <a:cubicBezTo>
                  <a:pt x="2235200" y="1887570"/>
                  <a:pt x="2166970" y="1955800"/>
                  <a:pt x="2082804" y="1955800"/>
                </a:cubicBezTo>
                <a:lnTo>
                  <a:pt x="152396" y="1955800"/>
                </a:lnTo>
                <a:cubicBezTo>
                  <a:pt x="68230" y="1955800"/>
                  <a:pt x="0" y="1887570"/>
                  <a:pt x="0" y="1803404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gradFill rotWithShape="1" flip="none">
            <a:gsLst>
              <a:gs pos="0">
                <a:srgbClr val="10B981"/>
              </a:gs>
              <a:gs pos="100000">
                <a:srgbClr val="059669"/>
              </a:gs>
            </a:gsLst>
            <a:lin ang="2700000" scaled="1"/>
          </a:gra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68" name="Shape 66"/>
          <p:cNvSpPr/>
          <p:nvPr/>
        </p:nvSpPr>
        <p:spPr>
          <a:xfrm>
            <a:off x="10687537" y="906331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71810" y="0"/>
                </a:moveTo>
                <a:cubicBezTo>
                  <a:pt x="45541" y="0"/>
                  <a:pt x="24185" y="21357"/>
                  <a:pt x="24185" y="47625"/>
                </a:cubicBezTo>
                <a:lnTo>
                  <a:pt x="24185" y="333375"/>
                </a:lnTo>
                <a:cubicBezTo>
                  <a:pt x="24185" y="359643"/>
                  <a:pt x="45541" y="381000"/>
                  <a:pt x="71810" y="381000"/>
                </a:cubicBezTo>
                <a:lnTo>
                  <a:pt x="262310" y="381000"/>
                </a:lnTo>
                <a:cubicBezTo>
                  <a:pt x="288578" y="381000"/>
                  <a:pt x="309935" y="359643"/>
                  <a:pt x="309935" y="333375"/>
                </a:cubicBezTo>
                <a:lnTo>
                  <a:pt x="309935" y="261938"/>
                </a:lnTo>
                <a:lnTo>
                  <a:pt x="368052" y="261938"/>
                </a:lnTo>
                <a:lnTo>
                  <a:pt x="344984" y="285006"/>
                </a:lnTo>
                <a:cubicBezTo>
                  <a:pt x="337989" y="292001"/>
                  <a:pt x="337989" y="303312"/>
                  <a:pt x="344984" y="310232"/>
                </a:cubicBezTo>
                <a:cubicBezTo>
                  <a:pt x="351979" y="317153"/>
                  <a:pt x="363289" y="317227"/>
                  <a:pt x="370210" y="310232"/>
                </a:cubicBezTo>
                <a:lnTo>
                  <a:pt x="423788" y="256654"/>
                </a:lnTo>
                <a:cubicBezTo>
                  <a:pt x="430783" y="249659"/>
                  <a:pt x="430783" y="238348"/>
                  <a:pt x="423788" y="231428"/>
                </a:cubicBezTo>
                <a:lnTo>
                  <a:pt x="370210" y="177850"/>
                </a:lnTo>
                <a:cubicBezTo>
                  <a:pt x="363215" y="170855"/>
                  <a:pt x="351904" y="170855"/>
                  <a:pt x="344984" y="177850"/>
                </a:cubicBezTo>
                <a:cubicBezTo>
                  <a:pt x="338063" y="184845"/>
                  <a:pt x="337989" y="196155"/>
                  <a:pt x="344984" y="203076"/>
                </a:cubicBezTo>
                <a:lnTo>
                  <a:pt x="368052" y="226144"/>
                </a:lnTo>
                <a:lnTo>
                  <a:pt x="309935" y="226144"/>
                </a:lnTo>
                <a:lnTo>
                  <a:pt x="309935" y="126802"/>
                </a:lnTo>
                <a:cubicBezTo>
                  <a:pt x="309935" y="114151"/>
                  <a:pt x="304949" y="102022"/>
                  <a:pt x="296019" y="93092"/>
                </a:cubicBezTo>
                <a:lnTo>
                  <a:pt x="216694" y="13915"/>
                </a:lnTo>
                <a:cubicBezTo>
                  <a:pt x="207764" y="4986"/>
                  <a:pt x="195709" y="0"/>
                  <a:pt x="183059" y="0"/>
                </a:cubicBezTo>
                <a:lnTo>
                  <a:pt x="71810" y="0"/>
                </a:lnTo>
                <a:close/>
                <a:moveTo>
                  <a:pt x="266402" y="130969"/>
                </a:moveTo>
                <a:lnTo>
                  <a:pt x="196825" y="130969"/>
                </a:lnTo>
                <a:cubicBezTo>
                  <a:pt x="186928" y="130969"/>
                  <a:pt x="178966" y="123006"/>
                  <a:pt x="178966" y="113109"/>
                </a:cubicBezTo>
                <a:lnTo>
                  <a:pt x="178966" y="43532"/>
                </a:lnTo>
                <a:lnTo>
                  <a:pt x="266402" y="130969"/>
                </a:lnTo>
                <a:close/>
                <a:moveTo>
                  <a:pt x="167060" y="244078"/>
                </a:moveTo>
                <a:cubicBezTo>
                  <a:pt x="167060" y="234181"/>
                  <a:pt x="175022" y="226219"/>
                  <a:pt x="184919" y="226219"/>
                </a:cubicBezTo>
                <a:lnTo>
                  <a:pt x="262310" y="226219"/>
                </a:lnTo>
                <a:lnTo>
                  <a:pt x="262310" y="261938"/>
                </a:lnTo>
                <a:lnTo>
                  <a:pt x="184919" y="261938"/>
                </a:lnTo>
                <a:cubicBezTo>
                  <a:pt x="175022" y="261938"/>
                  <a:pt x="167060" y="253975"/>
                  <a:pt x="167060" y="24407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9" name="Text 67"/>
          <p:cNvSpPr/>
          <p:nvPr/>
        </p:nvSpPr>
        <p:spPr>
          <a:xfrm>
            <a:off x="9977967" y="9545910"/>
            <a:ext cx="18415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Generated Content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9990667" y="10257110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 Copy, Social Posts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07 / DIAGRAMS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Sequence Diagram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25600"/>
            <a:ext cx="153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Runtime execution flow between system components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3419" y="2189819"/>
            <a:ext cx="15225437" cy="5979837"/>
          </a:xfrm>
          <a:custGeom>
            <a:avLst/>
            <a:gdLst/>
            <a:ahLst/>
            <a:cxnLst/>
            <a:rect l="l" t="t" r="r" b="b"/>
            <a:pathLst>
              <a:path w="15225437" h="5979837">
                <a:moveTo>
                  <a:pt x="203195" y="0"/>
                </a:moveTo>
                <a:lnTo>
                  <a:pt x="15022242" y="0"/>
                </a:lnTo>
                <a:cubicBezTo>
                  <a:pt x="15134464" y="0"/>
                  <a:pt x="15225437" y="90973"/>
                  <a:pt x="15225437" y="203195"/>
                </a:cubicBezTo>
                <a:lnTo>
                  <a:pt x="15225437" y="5776642"/>
                </a:lnTo>
                <a:cubicBezTo>
                  <a:pt x="15225437" y="5888864"/>
                  <a:pt x="15134464" y="5979837"/>
                  <a:pt x="15022242" y="5979837"/>
                </a:cubicBezTo>
                <a:lnTo>
                  <a:pt x="203195" y="5979837"/>
                </a:lnTo>
                <a:cubicBezTo>
                  <a:pt x="90973" y="5979837"/>
                  <a:pt x="0" y="5888864"/>
                  <a:pt x="0" y="5776642"/>
                </a:cubicBezTo>
                <a:lnTo>
                  <a:pt x="0" y="203195"/>
                </a:lnTo>
                <a:cubicBezTo>
                  <a:pt x="0" y="91049"/>
                  <a:pt x="91049" y="0"/>
                  <a:pt x="203195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383875" y="2449240"/>
            <a:ext cx="21675" cy="5461000"/>
          </a:xfrm>
          <a:custGeom>
            <a:avLst/>
            <a:gdLst/>
            <a:ahLst/>
            <a:cxnLst/>
            <a:rect l="l" t="t" r="r" b="b"/>
            <a:pathLst>
              <a:path w="21675" h="5461000">
                <a:moveTo>
                  <a:pt x="0" y="0"/>
                </a:moveTo>
                <a:lnTo>
                  <a:pt x="21675" y="0"/>
                </a:lnTo>
                <a:lnTo>
                  <a:pt x="21675" y="5461000"/>
                </a:lnTo>
                <a:lnTo>
                  <a:pt x="0" y="5461000"/>
                </a:lnTo>
                <a:lnTo>
                  <a:pt x="0" y="0"/>
                </a:lnTo>
                <a:close/>
              </a:path>
            </a:pathLst>
          </a:custGeom>
          <a:solidFill>
            <a:srgbClr val="E2E8F0"/>
          </a:solidFill>
          <a:ln/>
        </p:spPr>
      </p:sp>
      <p:sp>
        <p:nvSpPr>
          <p:cNvPr id="7" name="Shape 5"/>
          <p:cNvSpPr/>
          <p:nvPr/>
        </p:nvSpPr>
        <p:spPr>
          <a:xfrm>
            <a:off x="772837" y="2449240"/>
            <a:ext cx="1397000" cy="863600"/>
          </a:xfrm>
          <a:custGeom>
            <a:avLst/>
            <a:gdLst/>
            <a:ahLst/>
            <a:cxnLst/>
            <a:rect l="l" t="t" r="r" b="b"/>
            <a:pathLst>
              <a:path w="1397000" h="863600">
                <a:moveTo>
                  <a:pt x="152399" y="0"/>
                </a:moveTo>
                <a:lnTo>
                  <a:pt x="1244601" y="0"/>
                </a:lnTo>
                <a:cubicBezTo>
                  <a:pt x="1328768" y="0"/>
                  <a:pt x="1397000" y="68232"/>
                  <a:pt x="1397000" y="152399"/>
                </a:cubicBezTo>
                <a:lnTo>
                  <a:pt x="1397000" y="711201"/>
                </a:lnTo>
                <a:cubicBezTo>
                  <a:pt x="1397000" y="795368"/>
                  <a:pt x="1328768" y="863600"/>
                  <a:pt x="1244601" y="863600"/>
                </a:cubicBezTo>
                <a:lnTo>
                  <a:pt x="152399" y="863600"/>
                </a:lnTo>
                <a:cubicBezTo>
                  <a:pt x="68232" y="863600"/>
                  <a:pt x="0" y="795368"/>
                  <a:pt x="0" y="71120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/>
              </a:gs>
              <a:gs pos="100000">
                <a:srgbClr val="3B82F6"/>
              </a:gs>
            </a:gsLst>
            <a:lin ang="2700000" scaled="1"/>
          </a:gra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1362075" y="2607059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11125" y="123031"/>
                </a:moveTo>
                <a:cubicBezTo>
                  <a:pt x="143981" y="123031"/>
                  <a:pt x="170656" y="96356"/>
                  <a:pt x="170656" y="63500"/>
                </a:cubicBezTo>
                <a:cubicBezTo>
                  <a:pt x="170656" y="30644"/>
                  <a:pt x="143981" y="3969"/>
                  <a:pt x="111125" y="3969"/>
                </a:cubicBezTo>
                <a:cubicBezTo>
                  <a:pt x="78269" y="3969"/>
                  <a:pt x="51594" y="30644"/>
                  <a:pt x="51594" y="63500"/>
                </a:cubicBezTo>
                <a:cubicBezTo>
                  <a:pt x="51594" y="96356"/>
                  <a:pt x="78269" y="123031"/>
                  <a:pt x="111125" y="123031"/>
                </a:cubicBezTo>
                <a:close/>
                <a:moveTo>
                  <a:pt x="96391" y="150813"/>
                </a:moveTo>
                <a:cubicBezTo>
                  <a:pt x="47526" y="150813"/>
                  <a:pt x="7938" y="190401"/>
                  <a:pt x="7938" y="239266"/>
                </a:cubicBezTo>
                <a:cubicBezTo>
                  <a:pt x="7938" y="247402"/>
                  <a:pt x="14536" y="254000"/>
                  <a:pt x="22671" y="254000"/>
                </a:cubicBezTo>
                <a:lnTo>
                  <a:pt x="199579" y="254000"/>
                </a:lnTo>
                <a:cubicBezTo>
                  <a:pt x="207714" y="254000"/>
                  <a:pt x="214313" y="247402"/>
                  <a:pt x="214313" y="239266"/>
                </a:cubicBezTo>
                <a:cubicBezTo>
                  <a:pt x="214313" y="190401"/>
                  <a:pt x="174724" y="150813"/>
                  <a:pt x="125859" y="150813"/>
                </a:cubicBezTo>
                <a:lnTo>
                  <a:pt x="96391" y="15081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880787" y="2911859"/>
            <a:ext cx="118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72837" y="3598168"/>
            <a:ext cx="1397000" cy="863600"/>
          </a:xfrm>
          <a:custGeom>
            <a:avLst/>
            <a:gdLst/>
            <a:ahLst/>
            <a:cxnLst/>
            <a:rect l="l" t="t" r="r" b="b"/>
            <a:pathLst>
              <a:path w="1397000" h="863600">
                <a:moveTo>
                  <a:pt x="152399" y="0"/>
                </a:moveTo>
                <a:lnTo>
                  <a:pt x="1244601" y="0"/>
                </a:lnTo>
                <a:cubicBezTo>
                  <a:pt x="1328768" y="0"/>
                  <a:pt x="1397000" y="68232"/>
                  <a:pt x="1397000" y="152399"/>
                </a:cubicBezTo>
                <a:lnTo>
                  <a:pt x="1397000" y="711201"/>
                </a:lnTo>
                <a:cubicBezTo>
                  <a:pt x="1397000" y="795368"/>
                  <a:pt x="1328768" y="863600"/>
                  <a:pt x="1244601" y="863600"/>
                </a:cubicBezTo>
                <a:lnTo>
                  <a:pt x="152399" y="863600"/>
                </a:lnTo>
                <a:cubicBezTo>
                  <a:pt x="68232" y="863600"/>
                  <a:pt x="0" y="795368"/>
                  <a:pt x="0" y="71120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rotWithShape="1" flip="none">
            <a:gsLst>
              <a:gs pos="0">
                <a:srgbClr val="8B5CF6"/>
              </a:gs>
              <a:gs pos="100000">
                <a:srgbClr val="7C3AED"/>
              </a:gs>
            </a:gsLst>
            <a:lin ang="2700000" scaled="1"/>
          </a:gra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1314450" y="3755988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06325" y="104428"/>
                </a:moveTo>
                <a:cubicBezTo>
                  <a:pt x="212378" y="102791"/>
                  <a:pt x="218728" y="105668"/>
                  <a:pt x="221456" y="111274"/>
                </a:cubicBezTo>
                <a:lnTo>
                  <a:pt x="230684" y="129927"/>
                </a:lnTo>
                <a:cubicBezTo>
                  <a:pt x="235793" y="130621"/>
                  <a:pt x="240804" y="132011"/>
                  <a:pt x="245517" y="133945"/>
                </a:cubicBezTo>
                <a:lnTo>
                  <a:pt x="262880" y="122386"/>
                </a:lnTo>
                <a:cubicBezTo>
                  <a:pt x="268089" y="118914"/>
                  <a:pt x="274985" y="119608"/>
                  <a:pt x="279400" y="124023"/>
                </a:cubicBezTo>
                <a:lnTo>
                  <a:pt x="288925" y="133548"/>
                </a:lnTo>
                <a:cubicBezTo>
                  <a:pt x="293340" y="137964"/>
                  <a:pt x="294035" y="144909"/>
                  <a:pt x="290562" y="150068"/>
                </a:cubicBezTo>
                <a:lnTo>
                  <a:pt x="279003" y="167382"/>
                </a:lnTo>
                <a:cubicBezTo>
                  <a:pt x="279946" y="169714"/>
                  <a:pt x="280789" y="172145"/>
                  <a:pt x="281484" y="174675"/>
                </a:cubicBezTo>
                <a:cubicBezTo>
                  <a:pt x="282178" y="177205"/>
                  <a:pt x="282625" y="179685"/>
                  <a:pt x="282972" y="182215"/>
                </a:cubicBezTo>
                <a:lnTo>
                  <a:pt x="301675" y="191443"/>
                </a:lnTo>
                <a:cubicBezTo>
                  <a:pt x="307280" y="194221"/>
                  <a:pt x="310158" y="200571"/>
                  <a:pt x="308521" y="206573"/>
                </a:cubicBezTo>
                <a:lnTo>
                  <a:pt x="305048" y="219571"/>
                </a:lnTo>
                <a:cubicBezTo>
                  <a:pt x="303411" y="225574"/>
                  <a:pt x="297805" y="229642"/>
                  <a:pt x="291554" y="229245"/>
                </a:cubicBezTo>
                <a:lnTo>
                  <a:pt x="270718" y="227905"/>
                </a:lnTo>
                <a:cubicBezTo>
                  <a:pt x="267593" y="231924"/>
                  <a:pt x="263971" y="235645"/>
                  <a:pt x="259854" y="238820"/>
                </a:cubicBezTo>
                <a:lnTo>
                  <a:pt x="261193" y="259606"/>
                </a:lnTo>
                <a:cubicBezTo>
                  <a:pt x="261590" y="265857"/>
                  <a:pt x="257522" y="271512"/>
                  <a:pt x="251520" y="273100"/>
                </a:cubicBezTo>
                <a:lnTo>
                  <a:pt x="238522" y="276572"/>
                </a:lnTo>
                <a:cubicBezTo>
                  <a:pt x="232470" y="278209"/>
                  <a:pt x="226169" y="275332"/>
                  <a:pt x="223391" y="269726"/>
                </a:cubicBezTo>
                <a:lnTo>
                  <a:pt x="214164" y="251073"/>
                </a:lnTo>
                <a:cubicBezTo>
                  <a:pt x="209054" y="250379"/>
                  <a:pt x="204043" y="248989"/>
                  <a:pt x="199330" y="247055"/>
                </a:cubicBezTo>
                <a:lnTo>
                  <a:pt x="181967" y="258614"/>
                </a:lnTo>
                <a:cubicBezTo>
                  <a:pt x="176758" y="262086"/>
                  <a:pt x="169863" y="261392"/>
                  <a:pt x="165447" y="256977"/>
                </a:cubicBezTo>
                <a:lnTo>
                  <a:pt x="155922" y="247452"/>
                </a:lnTo>
                <a:cubicBezTo>
                  <a:pt x="151507" y="243036"/>
                  <a:pt x="150813" y="236141"/>
                  <a:pt x="154285" y="230932"/>
                </a:cubicBezTo>
                <a:lnTo>
                  <a:pt x="165844" y="213568"/>
                </a:lnTo>
                <a:cubicBezTo>
                  <a:pt x="164902" y="211237"/>
                  <a:pt x="164058" y="208806"/>
                  <a:pt x="163364" y="206276"/>
                </a:cubicBezTo>
                <a:cubicBezTo>
                  <a:pt x="162669" y="203746"/>
                  <a:pt x="162223" y="201216"/>
                  <a:pt x="161875" y="198735"/>
                </a:cubicBezTo>
                <a:lnTo>
                  <a:pt x="143173" y="189508"/>
                </a:lnTo>
                <a:cubicBezTo>
                  <a:pt x="137567" y="186730"/>
                  <a:pt x="134739" y="180380"/>
                  <a:pt x="136327" y="174377"/>
                </a:cubicBezTo>
                <a:lnTo>
                  <a:pt x="139799" y="161379"/>
                </a:lnTo>
                <a:cubicBezTo>
                  <a:pt x="141436" y="155377"/>
                  <a:pt x="147042" y="151309"/>
                  <a:pt x="153293" y="151705"/>
                </a:cubicBezTo>
                <a:lnTo>
                  <a:pt x="174079" y="153045"/>
                </a:lnTo>
                <a:cubicBezTo>
                  <a:pt x="177205" y="149027"/>
                  <a:pt x="180826" y="145306"/>
                  <a:pt x="184944" y="142131"/>
                </a:cubicBezTo>
                <a:lnTo>
                  <a:pt x="183604" y="121394"/>
                </a:lnTo>
                <a:cubicBezTo>
                  <a:pt x="183207" y="115143"/>
                  <a:pt x="187275" y="109488"/>
                  <a:pt x="193278" y="107900"/>
                </a:cubicBezTo>
                <a:lnTo>
                  <a:pt x="206276" y="104428"/>
                </a:lnTo>
                <a:close/>
                <a:moveTo>
                  <a:pt x="222448" y="168672"/>
                </a:moveTo>
                <a:cubicBezTo>
                  <a:pt x="210401" y="168686"/>
                  <a:pt x="200631" y="178478"/>
                  <a:pt x="200645" y="190525"/>
                </a:cubicBezTo>
                <a:cubicBezTo>
                  <a:pt x="200659" y="202572"/>
                  <a:pt x="210451" y="212342"/>
                  <a:pt x="222498" y="212328"/>
                </a:cubicBezTo>
                <a:cubicBezTo>
                  <a:pt x="234545" y="212314"/>
                  <a:pt x="244315" y="202522"/>
                  <a:pt x="244301" y="190475"/>
                </a:cubicBezTo>
                <a:cubicBezTo>
                  <a:pt x="244288" y="178428"/>
                  <a:pt x="234496" y="168658"/>
                  <a:pt x="222448" y="168672"/>
                </a:cubicBezTo>
                <a:close/>
                <a:moveTo>
                  <a:pt x="111571" y="-22572"/>
                </a:moveTo>
                <a:lnTo>
                  <a:pt x="124569" y="-19100"/>
                </a:lnTo>
                <a:cubicBezTo>
                  <a:pt x="130572" y="-17462"/>
                  <a:pt x="134640" y="-11807"/>
                  <a:pt x="134243" y="-5606"/>
                </a:cubicBezTo>
                <a:lnTo>
                  <a:pt x="132904" y="15131"/>
                </a:lnTo>
                <a:cubicBezTo>
                  <a:pt x="137021" y="18306"/>
                  <a:pt x="140643" y="21977"/>
                  <a:pt x="143768" y="26045"/>
                </a:cubicBezTo>
                <a:lnTo>
                  <a:pt x="164604" y="24705"/>
                </a:lnTo>
                <a:cubicBezTo>
                  <a:pt x="170805" y="24309"/>
                  <a:pt x="176461" y="28377"/>
                  <a:pt x="178098" y="34379"/>
                </a:cubicBezTo>
                <a:lnTo>
                  <a:pt x="181570" y="47377"/>
                </a:lnTo>
                <a:cubicBezTo>
                  <a:pt x="183158" y="53380"/>
                  <a:pt x="180330" y="59730"/>
                  <a:pt x="174724" y="62508"/>
                </a:cubicBezTo>
                <a:lnTo>
                  <a:pt x="156021" y="71735"/>
                </a:lnTo>
                <a:cubicBezTo>
                  <a:pt x="155674" y="74265"/>
                  <a:pt x="155178" y="76795"/>
                  <a:pt x="154533" y="79276"/>
                </a:cubicBezTo>
                <a:cubicBezTo>
                  <a:pt x="153888" y="81756"/>
                  <a:pt x="152995" y="84237"/>
                  <a:pt x="152053" y="86568"/>
                </a:cubicBezTo>
                <a:lnTo>
                  <a:pt x="163612" y="103932"/>
                </a:lnTo>
                <a:cubicBezTo>
                  <a:pt x="167084" y="109141"/>
                  <a:pt x="166390" y="116036"/>
                  <a:pt x="161975" y="120452"/>
                </a:cubicBezTo>
                <a:lnTo>
                  <a:pt x="152450" y="129977"/>
                </a:lnTo>
                <a:cubicBezTo>
                  <a:pt x="148034" y="134392"/>
                  <a:pt x="141139" y="135086"/>
                  <a:pt x="135930" y="131614"/>
                </a:cubicBezTo>
                <a:lnTo>
                  <a:pt x="118566" y="120055"/>
                </a:lnTo>
                <a:cubicBezTo>
                  <a:pt x="113854" y="121989"/>
                  <a:pt x="108843" y="123379"/>
                  <a:pt x="103733" y="124073"/>
                </a:cubicBezTo>
                <a:lnTo>
                  <a:pt x="94506" y="142726"/>
                </a:lnTo>
                <a:cubicBezTo>
                  <a:pt x="91728" y="148332"/>
                  <a:pt x="85378" y="151160"/>
                  <a:pt x="79375" y="149572"/>
                </a:cubicBezTo>
                <a:lnTo>
                  <a:pt x="66377" y="146100"/>
                </a:lnTo>
                <a:cubicBezTo>
                  <a:pt x="60325" y="144463"/>
                  <a:pt x="56307" y="138807"/>
                  <a:pt x="56704" y="132606"/>
                </a:cubicBezTo>
                <a:lnTo>
                  <a:pt x="58043" y="111820"/>
                </a:lnTo>
                <a:cubicBezTo>
                  <a:pt x="53925" y="108645"/>
                  <a:pt x="50304" y="104973"/>
                  <a:pt x="47179" y="100905"/>
                </a:cubicBezTo>
                <a:lnTo>
                  <a:pt x="26343" y="102245"/>
                </a:lnTo>
                <a:cubicBezTo>
                  <a:pt x="20141" y="102642"/>
                  <a:pt x="14486" y="98574"/>
                  <a:pt x="12849" y="92571"/>
                </a:cubicBezTo>
                <a:lnTo>
                  <a:pt x="9376" y="79573"/>
                </a:lnTo>
                <a:cubicBezTo>
                  <a:pt x="7789" y="73571"/>
                  <a:pt x="10616" y="67221"/>
                  <a:pt x="16222" y="64443"/>
                </a:cubicBezTo>
                <a:lnTo>
                  <a:pt x="34925" y="55215"/>
                </a:lnTo>
                <a:cubicBezTo>
                  <a:pt x="35272" y="52685"/>
                  <a:pt x="35768" y="50205"/>
                  <a:pt x="36413" y="47675"/>
                </a:cubicBezTo>
                <a:cubicBezTo>
                  <a:pt x="37108" y="45145"/>
                  <a:pt x="37902" y="42714"/>
                  <a:pt x="38894" y="40382"/>
                </a:cubicBezTo>
                <a:lnTo>
                  <a:pt x="27335" y="23068"/>
                </a:lnTo>
                <a:cubicBezTo>
                  <a:pt x="23862" y="17859"/>
                  <a:pt x="24557" y="10964"/>
                  <a:pt x="28972" y="6548"/>
                </a:cubicBezTo>
                <a:lnTo>
                  <a:pt x="38497" y="-2977"/>
                </a:lnTo>
                <a:cubicBezTo>
                  <a:pt x="42912" y="-7392"/>
                  <a:pt x="49808" y="-8086"/>
                  <a:pt x="55017" y="-4614"/>
                </a:cubicBezTo>
                <a:lnTo>
                  <a:pt x="72380" y="6945"/>
                </a:lnTo>
                <a:cubicBezTo>
                  <a:pt x="77093" y="5011"/>
                  <a:pt x="82104" y="3621"/>
                  <a:pt x="87213" y="2927"/>
                </a:cubicBezTo>
                <a:lnTo>
                  <a:pt x="96441" y="-15726"/>
                </a:lnTo>
                <a:cubicBezTo>
                  <a:pt x="99219" y="-21332"/>
                  <a:pt x="105519" y="-24160"/>
                  <a:pt x="111571" y="-22572"/>
                </a:cubicBezTo>
                <a:close/>
                <a:moveTo>
                  <a:pt x="95448" y="41672"/>
                </a:moveTo>
                <a:cubicBezTo>
                  <a:pt x="83401" y="41672"/>
                  <a:pt x="73620" y="51453"/>
                  <a:pt x="73620" y="63500"/>
                </a:cubicBezTo>
                <a:cubicBezTo>
                  <a:pt x="73620" y="75547"/>
                  <a:pt x="83401" y="85328"/>
                  <a:pt x="95448" y="85328"/>
                </a:cubicBezTo>
                <a:cubicBezTo>
                  <a:pt x="107496" y="85328"/>
                  <a:pt x="117277" y="75547"/>
                  <a:pt x="117277" y="63500"/>
                </a:cubicBezTo>
                <a:cubicBezTo>
                  <a:pt x="117277" y="51453"/>
                  <a:pt x="107496" y="41672"/>
                  <a:pt x="95448" y="4167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10"/>
          <p:cNvSpPr/>
          <p:nvPr/>
        </p:nvSpPr>
        <p:spPr>
          <a:xfrm>
            <a:off x="880787" y="4060788"/>
            <a:ext cx="118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Controller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72837" y="4747096"/>
            <a:ext cx="1397000" cy="863600"/>
          </a:xfrm>
          <a:custGeom>
            <a:avLst/>
            <a:gdLst/>
            <a:ahLst/>
            <a:cxnLst/>
            <a:rect l="l" t="t" r="r" b="b"/>
            <a:pathLst>
              <a:path w="1397000" h="863600">
                <a:moveTo>
                  <a:pt x="152399" y="0"/>
                </a:moveTo>
                <a:lnTo>
                  <a:pt x="1244601" y="0"/>
                </a:lnTo>
                <a:cubicBezTo>
                  <a:pt x="1328768" y="0"/>
                  <a:pt x="1397000" y="68232"/>
                  <a:pt x="1397000" y="152399"/>
                </a:cubicBezTo>
                <a:lnTo>
                  <a:pt x="1397000" y="711201"/>
                </a:lnTo>
                <a:cubicBezTo>
                  <a:pt x="1397000" y="795368"/>
                  <a:pt x="1328768" y="863600"/>
                  <a:pt x="1244601" y="863600"/>
                </a:cubicBezTo>
                <a:lnTo>
                  <a:pt x="152399" y="863600"/>
                </a:lnTo>
                <a:cubicBezTo>
                  <a:pt x="68232" y="863600"/>
                  <a:pt x="0" y="795368"/>
                  <a:pt x="0" y="71120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rotWithShape="1" flip="none">
            <a:gsLst>
              <a:gs pos="0">
                <a:srgbClr val="EC4899"/>
              </a:gs>
              <a:gs pos="100000">
                <a:srgbClr val="DB2777"/>
              </a:gs>
            </a:gsLst>
            <a:lin ang="2700000" scaled="1"/>
          </a:gra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1362075" y="4904916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22250" y="102096"/>
                </a:moveTo>
                <a:cubicBezTo>
                  <a:pt x="214908" y="106958"/>
                  <a:pt x="206474" y="110877"/>
                  <a:pt x="197693" y="114002"/>
                </a:cubicBezTo>
                <a:cubicBezTo>
                  <a:pt x="174377" y="122337"/>
                  <a:pt x="143768" y="127000"/>
                  <a:pt x="111125" y="127000"/>
                </a:cubicBezTo>
                <a:cubicBezTo>
                  <a:pt x="78482" y="127000"/>
                  <a:pt x="47823" y="122287"/>
                  <a:pt x="24557" y="114002"/>
                </a:cubicBezTo>
                <a:cubicBezTo>
                  <a:pt x="15825" y="110877"/>
                  <a:pt x="7342" y="106958"/>
                  <a:pt x="0" y="102096"/>
                </a:cubicBezTo>
                <a:lnTo>
                  <a:pt x="0" y="142875"/>
                </a:lnTo>
                <a:cubicBezTo>
                  <a:pt x="0" y="164802"/>
                  <a:pt x="49758" y="182563"/>
                  <a:pt x="111125" y="182563"/>
                </a:cubicBezTo>
                <a:cubicBezTo>
                  <a:pt x="172492" y="182563"/>
                  <a:pt x="222250" y="164802"/>
                  <a:pt x="222250" y="142875"/>
                </a:cubicBezTo>
                <a:lnTo>
                  <a:pt x="222250" y="102096"/>
                </a:lnTo>
                <a:close/>
                <a:moveTo>
                  <a:pt x="222250" y="63500"/>
                </a:moveTo>
                <a:lnTo>
                  <a:pt x="222250" y="39688"/>
                </a:lnTo>
                <a:cubicBezTo>
                  <a:pt x="222250" y="17760"/>
                  <a:pt x="172492" y="0"/>
                  <a:pt x="111125" y="0"/>
                </a:cubicBezTo>
                <a:cubicBezTo>
                  <a:pt x="49758" y="0"/>
                  <a:pt x="0" y="17760"/>
                  <a:pt x="0" y="39688"/>
                </a:cubicBezTo>
                <a:lnTo>
                  <a:pt x="0" y="63500"/>
                </a:lnTo>
                <a:cubicBezTo>
                  <a:pt x="0" y="85427"/>
                  <a:pt x="49758" y="103188"/>
                  <a:pt x="111125" y="103188"/>
                </a:cubicBezTo>
                <a:cubicBezTo>
                  <a:pt x="172492" y="103188"/>
                  <a:pt x="222250" y="85427"/>
                  <a:pt x="222250" y="63500"/>
                </a:cubicBezTo>
                <a:close/>
                <a:moveTo>
                  <a:pt x="197693" y="193377"/>
                </a:moveTo>
                <a:cubicBezTo>
                  <a:pt x="174427" y="201662"/>
                  <a:pt x="143818" y="206375"/>
                  <a:pt x="111125" y="206375"/>
                </a:cubicBezTo>
                <a:cubicBezTo>
                  <a:pt x="78432" y="206375"/>
                  <a:pt x="47823" y="201662"/>
                  <a:pt x="24557" y="193377"/>
                </a:cubicBezTo>
                <a:cubicBezTo>
                  <a:pt x="15825" y="190252"/>
                  <a:pt x="7342" y="186333"/>
                  <a:pt x="0" y="181471"/>
                </a:cubicBezTo>
                <a:lnTo>
                  <a:pt x="0" y="214313"/>
                </a:lnTo>
                <a:cubicBezTo>
                  <a:pt x="0" y="236240"/>
                  <a:pt x="49758" y="254000"/>
                  <a:pt x="111125" y="254000"/>
                </a:cubicBezTo>
                <a:cubicBezTo>
                  <a:pt x="172492" y="254000"/>
                  <a:pt x="222250" y="236240"/>
                  <a:pt x="222250" y="214313"/>
                </a:cubicBezTo>
                <a:lnTo>
                  <a:pt x="222250" y="181471"/>
                </a:lnTo>
                <a:cubicBezTo>
                  <a:pt x="214908" y="186333"/>
                  <a:pt x="206474" y="190252"/>
                  <a:pt x="197693" y="19337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880787" y="5209716"/>
            <a:ext cx="118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DB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72837" y="5896025"/>
            <a:ext cx="1397000" cy="863600"/>
          </a:xfrm>
          <a:custGeom>
            <a:avLst/>
            <a:gdLst/>
            <a:ahLst/>
            <a:cxnLst/>
            <a:rect l="l" t="t" r="r" b="b"/>
            <a:pathLst>
              <a:path w="1397000" h="863600">
                <a:moveTo>
                  <a:pt x="152399" y="0"/>
                </a:moveTo>
                <a:lnTo>
                  <a:pt x="1244601" y="0"/>
                </a:lnTo>
                <a:cubicBezTo>
                  <a:pt x="1328768" y="0"/>
                  <a:pt x="1397000" y="68232"/>
                  <a:pt x="1397000" y="152399"/>
                </a:cubicBezTo>
                <a:lnTo>
                  <a:pt x="1397000" y="711201"/>
                </a:lnTo>
                <a:cubicBezTo>
                  <a:pt x="1397000" y="795368"/>
                  <a:pt x="1328768" y="863600"/>
                  <a:pt x="1244601" y="863600"/>
                </a:cubicBezTo>
                <a:lnTo>
                  <a:pt x="152399" y="863600"/>
                </a:lnTo>
                <a:cubicBezTo>
                  <a:pt x="68232" y="863600"/>
                  <a:pt x="0" y="795368"/>
                  <a:pt x="0" y="71120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rotWithShape="1" flip="none">
            <a:gsLst>
              <a:gs pos="0">
                <a:srgbClr val="F59E0B"/>
              </a:gs>
              <a:gs pos="100000">
                <a:srgbClr val="D97706"/>
              </a:gs>
            </a:gsLst>
            <a:lin ang="2700000" scaled="1"/>
          </a:gra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1346200" y="6053844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97693" y="6052"/>
                </a:moveTo>
                <a:lnTo>
                  <a:pt x="153938" y="49808"/>
                </a:lnTo>
                <a:lnTo>
                  <a:pt x="204192" y="100062"/>
                </a:lnTo>
                <a:lnTo>
                  <a:pt x="247948" y="56307"/>
                </a:lnTo>
                <a:cubicBezTo>
                  <a:pt x="251817" y="52388"/>
                  <a:pt x="254000" y="47129"/>
                  <a:pt x="254000" y="41672"/>
                </a:cubicBezTo>
                <a:cubicBezTo>
                  <a:pt x="254000" y="36215"/>
                  <a:pt x="251817" y="30956"/>
                  <a:pt x="247948" y="27037"/>
                </a:cubicBezTo>
                <a:lnTo>
                  <a:pt x="226963" y="6052"/>
                </a:lnTo>
                <a:cubicBezTo>
                  <a:pt x="223044" y="2183"/>
                  <a:pt x="217785" y="0"/>
                  <a:pt x="212328" y="0"/>
                </a:cubicBezTo>
                <a:cubicBezTo>
                  <a:pt x="206871" y="0"/>
                  <a:pt x="201613" y="2183"/>
                  <a:pt x="197693" y="6052"/>
                </a:cubicBezTo>
                <a:close/>
                <a:moveTo>
                  <a:pt x="137120" y="66625"/>
                </a:moveTo>
                <a:lnTo>
                  <a:pt x="6052" y="197693"/>
                </a:lnTo>
                <a:cubicBezTo>
                  <a:pt x="2183" y="201613"/>
                  <a:pt x="0" y="206871"/>
                  <a:pt x="0" y="212328"/>
                </a:cubicBezTo>
                <a:cubicBezTo>
                  <a:pt x="0" y="217785"/>
                  <a:pt x="2183" y="223044"/>
                  <a:pt x="6052" y="226963"/>
                </a:cubicBezTo>
                <a:lnTo>
                  <a:pt x="27037" y="247948"/>
                </a:lnTo>
                <a:cubicBezTo>
                  <a:pt x="30956" y="251817"/>
                  <a:pt x="36215" y="254000"/>
                  <a:pt x="41672" y="254000"/>
                </a:cubicBezTo>
                <a:cubicBezTo>
                  <a:pt x="47129" y="254000"/>
                  <a:pt x="52388" y="251817"/>
                  <a:pt x="56307" y="247948"/>
                </a:cubicBezTo>
                <a:lnTo>
                  <a:pt x="187375" y="116880"/>
                </a:lnTo>
                <a:lnTo>
                  <a:pt x="137120" y="6662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880787" y="6358644"/>
            <a:ext cx="118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Prompt Eng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72837" y="7044953"/>
            <a:ext cx="1397000" cy="863600"/>
          </a:xfrm>
          <a:custGeom>
            <a:avLst/>
            <a:gdLst/>
            <a:ahLst/>
            <a:cxnLst/>
            <a:rect l="l" t="t" r="r" b="b"/>
            <a:pathLst>
              <a:path w="1397000" h="863600">
                <a:moveTo>
                  <a:pt x="152399" y="0"/>
                </a:moveTo>
                <a:lnTo>
                  <a:pt x="1244601" y="0"/>
                </a:lnTo>
                <a:cubicBezTo>
                  <a:pt x="1328768" y="0"/>
                  <a:pt x="1397000" y="68232"/>
                  <a:pt x="1397000" y="152399"/>
                </a:cubicBezTo>
                <a:lnTo>
                  <a:pt x="1397000" y="711201"/>
                </a:lnTo>
                <a:cubicBezTo>
                  <a:pt x="1397000" y="795368"/>
                  <a:pt x="1328768" y="863600"/>
                  <a:pt x="1244601" y="863600"/>
                </a:cubicBezTo>
                <a:lnTo>
                  <a:pt x="152399" y="863600"/>
                </a:lnTo>
                <a:cubicBezTo>
                  <a:pt x="68232" y="863600"/>
                  <a:pt x="0" y="795368"/>
                  <a:pt x="0" y="71120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gradFill rotWithShape="1" flip="none">
            <a:gsLst>
              <a:gs pos="0">
                <a:srgbClr val="10B981"/>
              </a:gs>
              <a:gs pos="100000">
                <a:srgbClr val="059669"/>
              </a:gs>
            </a:gsLst>
            <a:lin ang="2700000" scaled="1"/>
          </a:gra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1346200" y="720276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59531" y="27781"/>
                </a:moveTo>
                <a:cubicBezTo>
                  <a:pt x="59531" y="12452"/>
                  <a:pt x="71983" y="0"/>
                  <a:pt x="87313" y="0"/>
                </a:cubicBezTo>
                <a:lnTo>
                  <a:pt x="99219" y="0"/>
                </a:lnTo>
                <a:cubicBezTo>
                  <a:pt x="108000" y="0"/>
                  <a:pt x="115094" y="7094"/>
                  <a:pt x="115094" y="15875"/>
                </a:cubicBezTo>
                <a:lnTo>
                  <a:pt x="115094" y="238125"/>
                </a:lnTo>
                <a:cubicBezTo>
                  <a:pt x="115094" y="246906"/>
                  <a:pt x="108000" y="254000"/>
                  <a:pt x="99219" y="254000"/>
                </a:cubicBezTo>
                <a:lnTo>
                  <a:pt x="83344" y="254000"/>
                </a:lnTo>
                <a:cubicBezTo>
                  <a:pt x="68560" y="254000"/>
                  <a:pt x="56108" y="243880"/>
                  <a:pt x="52586" y="230188"/>
                </a:cubicBezTo>
                <a:cubicBezTo>
                  <a:pt x="52239" y="230188"/>
                  <a:pt x="51941" y="230188"/>
                  <a:pt x="51594" y="230188"/>
                </a:cubicBezTo>
                <a:cubicBezTo>
                  <a:pt x="29666" y="230188"/>
                  <a:pt x="11906" y="212427"/>
                  <a:pt x="11906" y="190500"/>
                </a:cubicBezTo>
                <a:cubicBezTo>
                  <a:pt x="11906" y="181570"/>
                  <a:pt x="14883" y="173335"/>
                  <a:pt x="19844" y="166688"/>
                </a:cubicBezTo>
                <a:cubicBezTo>
                  <a:pt x="10220" y="159445"/>
                  <a:pt x="3969" y="147935"/>
                  <a:pt x="3969" y="134938"/>
                </a:cubicBezTo>
                <a:cubicBezTo>
                  <a:pt x="3969" y="119608"/>
                  <a:pt x="12700" y="106263"/>
                  <a:pt x="25400" y="99665"/>
                </a:cubicBezTo>
                <a:cubicBezTo>
                  <a:pt x="21878" y="93712"/>
                  <a:pt x="19844" y="86767"/>
                  <a:pt x="19844" y="79375"/>
                </a:cubicBezTo>
                <a:cubicBezTo>
                  <a:pt x="19844" y="57448"/>
                  <a:pt x="37604" y="39688"/>
                  <a:pt x="59531" y="39688"/>
                </a:cubicBezTo>
                <a:lnTo>
                  <a:pt x="59531" y="27781"/>
                </a:lnTo>
                <a:close/>
                <a:moveTo>
                  <a:pt x="194469" y="27781"/>
                </a:moveTo>
                <a:lnTo>
                  <a:pt x="194469" y="39688"/>
                </a:lnTo>
                <a:cubicBezTo>
                  <a:pt x="216396" y="39688"/>
                  <a:pt x="234156" y="57448"/>
                  <a:pt x="234156" y="79375"/>
                </a:cubicBezTo>
                <a:cubicBezTo>
                  <a:pt x="234156" y="86816"/>
                  <a:pt x="232122" y="93762"/>
                  <a:pt x="228600" y="99665"/>
                </a:cubicBezTo>
                <a:cubicBezTo>
                  <a:pt x="241350" y="106263"/>
                  <a:pt x="250031" y="119559"/>
                  <a:pt x="250031" y="134938"/>
                </a:cubicBezTo>
                <a:cubicBezTo>
                  <a:pt x="250031" y="147935"/>
                  <a:pt x="243780" y="159445"/>
                  <a:pt x="234156" y="166688"/>
                </a:cubicBezTo>
                <a:cubicBezTo>
                  <a:pt x="239117" y="173335"/>
                  <a:pt x="242094" y="181570"/>
                  <a:pt x="242094" y="190500"/>
                </a:cubicBezTo>
                <a:cubicBezTo>
                  <a:pt x="242094" y="212427"/>
                  <a:pt x="224334" y="230188"/>
                  <a:pt x="202406" y="230188"/>
                </a:cubicBezTo>
                <a:cubicBezTo>
                  <a:pt x="202059" y="230188"/>
                  <a:pt x="201761" y="230188"/>
                  <a:pt x="201414" y="230188"/>
                </a:cubicBezTo>
                <a:cubicBezTo>
                  <a:pt x="197892" y="243880"/>
                  <a:pt x="185440" y="254000"/>
                  <a:pt x="170656" y="254000"/>
                </a:cubicBezTo>
                <a:lnTo>
                  <a:pt x="154781" y="254000"/>
                </a:lnTo>
                <a:cubicBezTo>
                  <a:pt x="146000" y="254000"/>
                  <a:pt x="138906" y="246906"/>
                  <a:pt x="138906" y="238125"/>
                </a:cubicBezTo>
                <a:lnTo>
                  <a:pt x="138906" y="15875"/>
                </a:lnTo>
                <a:cubicBezTo>
                  <a:pt x="138906" y="7094"/>
                  <a:pt x="146000" y="0"/>
                  <a:pt x="154781" y="0"/>
                </a:cubicBezTo>
                <a:lnTo>
                  <a:pt x="166688" y="0"/>
                </a:lnTo>
                <a:cubicBezTo>
                  <a:pt x="182017" y="0"/>
                  <a:pt x="194469" y="12452"/>
                  <a:pt x="194469" y="2778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880787" y="7507560"/>
            <a:ext cx="118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API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804837" y="2449240"/>
            <a:ext cx="25400" cy="5461000"/>
          </a:xfrm>
          <a:custGeom>
            <a:avLst/>
            <a:gdLst/>
            <a:ahLst/>
            <a:cxnLst/>
            <a:rect l="l" t="t" r="r" b="b"/>
            <a:pathLst>
              <a:path w="25400" h="5461000">
                <a:moveTo>
                  <a:pt x="0" y="0"/>
                </a:moveTo>
                <a:lnTo>
                  <a:pt x="25400" y="0"/>
                </a:lnTo>
                <a:lnTo>
                  <a:pt x="25400" y="5461000"/>
                </a:lnTo>
                <a:lnTo>
                  <a:pt x="0" y="5461000"/>
                </a:lnTo>
                <a:lnTo>
                  <a:pt x="0" y="0"/>
                </a:lnTo>
                <a:close/>
              </a:path>
            </a:pathLst>
          </a:custGeom>
          <a:solidFill>
            <a:srgbClr val="2563EB">
              <a:alpha val="3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062133" y="2449240"/>
            <a:ext cx="25400" cy="5461000"/>
          </a:xfrm>
          <a:custGeom>
            <a:avLst/>
            <a:gdLst/>
            <a:ahLst/>
            <a:cxnLst/>
            <a:rect l="l" t="t" r="r" b="b"/>
            <a:pathLst>
              <a:path w="25400" h="5461000">
                <a:moveTo>
                  <a:pt x="0" y="0"/>
                </a:moveTo>
                <a:lnTo>
                  <a:pt x="25400" y="0"/>
                </a:lnTo>
                <a:lnTo>
                  <a:pt x="25400" y="5461000"/>
                </a:lnTo>
                <a:lnTo>
                  <a:pt x="0" y="5461000"/>
                </a:lnTo>
                <a:lnTo>
                  <a:pt x="0" y="0"/>
                </a:lnTo>
                <a:close/>
              </a:path>
            </a:pathLst>
          </a:custGeom>
          <a:solidFill>
            <a:srgbClr val="8B5CF6">
              <a:alpha val="3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8679096" y="2449240"/>
            <a:ext cx="25400" cy="5461000"/>
          </a:xfrm>
          <a:custGeom>
            <a:avLst/>
            <a:gdLst/>
            <a:ahLst/>
            <a:cxnLst/>
            <a:rect l="l" t="t" r="r" b="b"/>
            <a:pathLst>
              <a:path w="25400" h="5461000">
                <a:moveTo>
                  <a:pt x="0" y="0"/>
                </a:moveTo>
                <a:lnTo>
                  <a:pt x="25400" y="0"/>
                </a:lnTo>
                <a:lnTo>
                  <a:pt x="25400" y="5461000"/>
                </a:lnTo>
                <a:lnTo>
                  <a:pt x="0" y="5461000"/>
                </a:lnTo>
                <a:lnTo>
                  <a:pt x="0" y="0"/>
                </a:lnTo>
                <a:close/>
              </a:path>
            </a:pathLst>
          </a:custGeom>
          <a:solidFill>
            <a:srgbClr val="EC4899">
              <a:alpha val="3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11295973" y="2449240"/>
            <a:ext cx="25400" cy="5461000"/>
          </a:xfrm>
          <a:custGeom>
            <a:avLst/>
            <a:gdLst/>
            <a:ahLst/>
            <a:cxnLst/>
            <a:rect l="l" t="t" r="r" b="b"/>
            <a:pathLst>
              <a:path w="25400" h="5461000">
                <a:moveTo>
                  <a:pt x="0" y="0"/>
                </a:moveTo>
                <a:lnTo>
                  <a:pt x="25400" y="0"/>
                </a:lnTo>
                <a:lnTo>
                  <a:pt x="25400" y="5461000"/>
                </a:lnTo>
                <a:lnTo>
                  <a:pt x="0" y="54610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>
              <a:alpha val="30196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13912935" y="2449240"/>
            <a:ext cx="25400" cy="5461000"/>
          </a:xfrm>
          <a:custGeom>
            <a:avLst/>
            <a:gdLst/>
            <a:ahLst/>
            <a:cxnLst/>
            <a:rect l="l" t="t" r="r" b="b"/>
            <a:pathLst>
              <a:path w="25400" h="5461000">
                <a:moveTo>
                  <a:pt x="0" y="0"/>
                </a:moveTo>
                <a:lnTo>
                  <a:pt x="25400" y="0"/>
                </a:lnTo>
                <a:lnTo>
                  <a:pt x="25400" y="5461000"/>
                </a:lnTo>
                <a:lnTo>
                  <a:pt x="0" y="54610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>
              <a:alpha val="30196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2601637" y="2485479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28" name="Text 26"/>
          <p:cNvSpPr/>
          <p:nvPr/>
        </p:nvSpPr>
        <p:spPr>
          <a:xfrm>
            <a:off x="2557187" y="2485479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165856" y="2454658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30" name="Text 28"/>
          <p:cNvSpPr/>
          <p:nvPr/>
        </p:nvSpPr>
        <p:spPr>
          <a:xfrm>
            <a:off x="3323675" y="2583346"/>
            <a:ext cx="1522053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→ Controller: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800431" y="2583346"/>
            <a:ext cx="1656588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provide_input(topic)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2601637" y="3116746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3" name="Text 31"/>
          <p:cNvSpPr/>
          <p:nvPr/>
        </p:nvSpPr>
        <p:spPr>
          <a:xfrm>
            <a:off x="2557187" y="3116746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165856" y="3085938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35" name="Text 33"/>
          <p:cNvSpPr/>
          <p:nvPr/>
        </p:nvSpPr>
        <p:spPr>
          <a:xfrm>
            <a:off x="3323675" y="3214625"/>
            <a:ext cx="1948011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Controller → Vector DB: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226389" y="3214625"/>
            <a:ext cx="1827022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store_prompt(prompt)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2601637" y="3748025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38" name="Text 36"/>
          <p:cNvSpPr/>
          <p:nvPr/>
        </p:nvSpPr>
        <p:spPr>
          <a:xfrm>
            <a:off x="2557187" y="3748025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165856" y="3717205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40" name="Text 38"/>
          <p:cNvSpPr/>
          <p:nvPr/>
        </p:nvSpPr>
        <p:spPr>
          <a:xfrm>
            <a:off x="3323675" y="3845905"/>
            <a:ext cx="1948011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C48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DB → Controller: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226389" y="3845905"/>
            <a:ext cx="1614085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return document_id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2601637" y="4379305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43" name="Text 41"/>
          <p:cNvSpPr/>
          <p:nvPr/>
        </p:nvSpPr>
        <p:spPr>
          <a:xfrm>
            <a:off x="2557187" y="4379305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165856" y="4348484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45" name="Text 43"/>
          <p:cNvSpPr/>
          <p:nvPr/>
        </p:nvSpPr>
        <p:spPr>
          <a:xfrm>
            <a:off x="3323675" y="4477172"/>
            <a:ext cx="2057146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Controller → Prompt Eng: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335524" y="4477172"/>
            <a:ext cx="2474553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enhance_prompt(raw_prompt)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2601637" y="501057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8" name="Text 46"/>
          <p:cNvSpPr/>
          <p:nvPr/>
        </p:nvSpPr>
        <p:spPr>
          <a:xfrm>
            <a:off x="2557187" y="5010572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165856" y="4979763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50" name="Text 48"/>
          <p:cNvSpPr/>
          <p:nvPr/>
        </p:nvSpPr>
        <p:spPr>
          <a:xfrm>
            <a:off x="3323675" y="5108451"/>
            <a:ext cx="2057146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Prompt Eng → Controller: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5335524" y="5108451"/>
            <a:ext cx="2017014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return enhanced_prompt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2601637" y="5641851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53" name="Text 51"/>
          <p:cNvSpPr/>
          <p:nvPr/>
        </p:nvSpPr>
        <p:spPr>
          <a:xfrm>
            <a:off x="2557187" y="5641851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3165856" y="5611030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55" name="Text 53"/>
          <p:cNvSpPr/>
          <p:nvPr/>
        </p:nvSpPr>
        <p:spPr>
          <a:xfrm>
            <a:off x="3323675" y="5739730"/>
            <a:ext cx="1788753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Controller → LLM API: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067131" y="5739730"/>
            <a:ext cx="2958677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generate_content(enhanced_prompt)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2601637" y="6273130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8" name="Text 56"/>
          <p:cNvSpPr/>
          <p:nvPr/>
        </p:nvSpPr>
        <p:spPr>
          <a:xfrm>
            <a:off x="2557187" y="6273130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3165856" y="6242309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60" name="Text 58"/>
          <p:cNvSpPr/>
          <p:nvPr/>
        </p:nvSpPr>
        <p:spPr>
          <a:xfrm>
            <a:off x="3323675" y="6370997"/>
            <a:ext cx="1788753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API → Controller: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5067131" y="6370997"/>
            <a:ext cx="2045208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return generated_content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2601637" y="6904397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63" name="Text 61"/>
          <p:cNvSpPr/>
          <p:nvPr/>
        </p:nvSpPr>
        <p:spPr>
          <a:xfrm>
            <a:off x="2557187" y="6904397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3165856" y="6873576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65" name="Text 63"/>
          <p:cNvSpPr/>
          <p:nvPr/>
        </p:nvSpPr>
        <p:spPr>
          <a:xfrm>
            <a:off x="3323675" y="7002276"/>
            <a:ext cx="901277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Controller: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4179655" y="7002276"/>
            <a:ext cx="1891115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format_output(content)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2601637" y="7535676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68" name="Text 66"/>
          <p:cNvSpPr/>
          <p:nvPr/>
        </p:nvSpPr>
        <p:spPr>
          <a:xfrm>
            <a:off x="2557187" y="7535676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3165856" y="7504855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70" name="Text 68"/>
          <p:cNvSpPr/>
          <p:nvPr/>
        </p:nvSpPr>
        <p:spPr>
          <a:xfrm>
            <a:off x="3323675" y="7633543"/>
            <a:ext cx="1522053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Controller → User: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4800431" y="7633543"/>
            <a:ext cx="2773849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display_results(formatted_content)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2601637" y="8166943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64748B"/>
          </a:solidFill>
          <a:ln/>
        </p:spPr>
      </p:sp>
      <p:sp>
        <p:nvSpPr>
          <p:cNvPr id="73" name="Text 71"/>
          <p:cNvSpPr/>
          <p:nvPr/>
        </p:nvSpPr>
        <p:spPr>
          <a:xfrm>
            <a:off x="2557187" y="8166943"/>
            <a:ext cx="495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3165856" y="8136135"/>
            <a:ext cx="12317137" cy="468037"/>
          </a:xfrm>
          <a:custGeom>
            <a:avLst/>
            <a:gdLst/>
            <a:ahLst/>
            <a:cxnLst/>
            <a:rect l="l" t="t" r="r" b="b"/>
            <a:pathLst>
              <a:path w="12317137" h="468037">
                <a:moveTo>
                  <a:pt x="101602" y="0"/>
                </a:moveTo>
                <a:lnTo>
                  <a:pt x="12215536" y="0"/>
                </a:lnTo>
                <a:cubicBezTo>
                  <a:pt x="12271649" y="0"/>
                  <a:pt x="12317137" y="45489"/>
                  <a:pt x="12317137" y="101602"/>
                </a:cubicBezTo>
                <a:lnTo>
                  <a:pt x="12317137" y="366436"/>
                </a:lnTo>
                <a:cubicBezTo>
                  <a:pt x="12317137" y="422549"/>
                  <a:pt x="12271649" y="468037"/>
                  <a:pt x="12215536" y="468037"/>
                </a:cubicBezTo>
                <a:lnTo>
                  <a:pt x="101602" y="468037"/>
                </a:lnTo>
                <a:cubicBezTo>
                  <a:pt x="45526" y="468037"/>
                  <a:pt x="0" y="422511"/>
                  <a:pt x="0" y="366436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75" name="Text 73"/>
          <p:cNvSpPr/>
          <p:nvPr/>
        </p:nvSpPr>
        <p:spPr>
          <a:xfrm>
            <a:off x="3323675" y="8264823"/>
            <a:ext cx="700617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System: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3978995" y="8264823"/>
            <a:ext cx="2985685" cy="2004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Application ends / Wait for next input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4528058" y="8407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0"/>
                </a:moveTo>
                <a:lnTo>
                  <a:pt x="152400" y="0"/>
                </a:lnTo>
                <a:cubicBezTo>
                  <a:pt x="180437" y="0"/>
                  <a:pt x="203200" y="22763"/>
                  <a:pt x="203200" y="50800"/>
                </a:cubicBezTo>
                <a:lnTo>
                  <a:pt x="203200" y="152400"/>
                </a:lnTo>
                <a:cubicBezTo>
                  <a:pt x="203200" y="180437"/>
                  <a:pt x="180437" y="203200"/>
                  <a:pt x="152400" y="203200"/>
                </a:cubicBezTo>
                <a:lnTo>
                  <a:pt x="50800" y="203200"/>
                </a:lnTo>
                <a:cubicBezTo>
                  <a:pt x="22763" y="203200"/>
                  <a:pt x="0" y="180437"/>
                  <a:pt x="0" y="15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78" name="Text 76"/>
          <p:cNvSpPr/>
          <p:nvPr/>
        </p:nvSpPr>
        <p:spPr>
          <a:xfrm>
            <a:off x="4832858" y="8382000"/>
            <a:ext cx="889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Input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6038681" y="8407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0"/>
                </a:moveTo>
                <a:lnTo>
                  <a:pt x="152400" y="0"/>
                </a:lnTo>
                <a:cubicBezTo>
                  <a:pt x="180437" y="0"/>
                  <a:pt x="203200" y="22763"/>
                  <a:pt x="203200" y="50800"/>
                </a:cubicBezTo>
                <a:lnTo>
                  <a:pt x="203200" y="152400"/>
                </a:lnTo>
                <a:cubicBezTo>
                  <a:pt x="203200" y="180437"/>
                  <a:pt x="180437" y="203200"/>
                  <a:pt x="152400" y="203200"/>
                </a:cubicBezTo>
                <a:lnTo>
                  <a:pt x="50800" y="203200"/>
                </a:lnTo>
                <a:cubicBezTo>
                  <a:pt x="22763" y="203200"/>
                  <a:pt x="0" y="180437"/>
                  <a:pt x="0" y="15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80" name="Text 78"/>
          <p:cNvSpPr/>
          <p:nvPr/>
        </p:nvSpPr>
        <p:spPr>
          <a:xfrm>
            <a:off x="6343481" y="8382000"/>
            <a:ext cx="863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Controller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7519247" y="8407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0"/>
                </a:moveTo>
                <a:lnTo>
                  <a:pt x="152400" y="0"/>
                </a:lnTo>
                <a:cubicBezTo>
                  <a:pt x="180437" y="0"/>
                  <a:pt x="203200" y="22763"/>
                  <a:pt x="203200" y="50800"/>
                </a:cubicBezTo>
                <a:lnTo>
                  <a:pt x="203200" y="152400"/>
                </a:lnTo>
                <a:cubicBezTo>
                  <a:pt x="203200" y="180437"/>
                  <a:pt x="180437" y="203200"/>
                  <a:pt x="152400" y="203200"/>
                </a:cubicBezTo>
                <a:lnTo>
                  <a:pt x="50800" y="203200"/>
                </a:lnTo>
                <a:cubicBezTo>
                  <a:pt x="22763" y="203200"/>
                  <a:pt x="0" y="180437"/>
                  <a:pt x="0" y="15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82" name="Text 80"/>
          <p:cNvSpPr/>
          <p:nvPr/>
        </p:nvSpPr>
        <p:spPr>
          <a:xfrm>
            <a:off x="7824047" y="8382000"/>
            <a:ext cx="673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Storage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8817864" y="8407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0"/>
                </a:moveTo>
                <a:lnTo>
                  <a:pt x="152400" y="0"/>
                </a:lnTo>
                <a:cubicBezTo>
                  <a:pt x="180437" y="0"/>
                  <a:pt x="203200" y="22763"/>
                  <a:pt x="203200" y="50800"/>
                </a:cubicBezTo>
                <a:lnTo>
                  <a:pt x="203200" y="152400"/>
                </a:lnTo>
                <a:cubicBezTo>
                  <a:pt x="203200" y="180437"/>
                  <a:pt x="180437" y="203200"/>
                  <a:pt x="152400" y="203200"/>
                </a:cubicBezTo>
                <a:lnTo>
                  <a:pt x="50800" y="203200"/>
                </a:lnTo>
                <a:cubicBezTo>
                  <a:pt x="22763" y="203200"/>
                  <a:pt x="0" y="180437"/>
                  <a:pt x="0" y="15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84" name="Text 82"/>
          <p:cNvSpPr/>
          <p:nvPr/>
        </p:nvSpPr>
        <p:spPr>
          <a:xfrm>
            <a:off x="9122664" y="8382000"/>
            <a:ext cx="114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Enhancement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10578677" y="8407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0"/>
                </a:moveTo>
                <a:lnTo>
                  <a:pt x="152400" y="0"/>
                </a:lnTo>
                <a:cubicBezTo>
                  <a:pt x="180437" y="0"/>
                  <a:pt x="203200" y="22763"/>
                  <a:pt x="203200" y="50800"/>
                </a:cubicBezTo>
                <a:lnTo>
                  <a:pt x="203200" y="152400"/>
                </a:lnTo>
                <a:cubicBezTo>
                  <a:pt x="203200" y="180437"/>
                  <a:pt x="180437" y="203200"/>
                  <a:pt x="152400" y="203200"/>
                </a:cubicBezTo>
                <a:lnTo>
                  <a:pt x="50800" y="203200"/>
                </a:lnTo>
                <a:cubicBezTo>
                  <a:pt x="22763" y="203200"/>
                  <a:pt x="0" y="180437"/>
                  <a:pt x="0" y="15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86" name="Text 84"/>
          <p:cNvSpPr/>
          <p:nvPr/>
        </p:nvSpPr>
        <p:spPr>
          <a:xfrm>
            <a:off x="10883477" y="8382000"/>
            <a:ext cx="927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08 / DIAGRAMS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Activity Diagram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25600"/>
            <a:ext cx="153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Content generation workflow with decision points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3419" y="2189819"/>
            <a:ext cx="15225437" cy="8380137"/>
          </a:xfrm>
          <a:custGeom>
            <a:avLst/>
            <a:gdLst/>
            <a:ahLst/>
            <a:cxnLst/>
            <a:rect l="l" t="t" r="r" b="b"/>
            <a:pathLst>
              <a:path w="15225437" h="8380137">
                <a:moveTo>
                  <a:pt x="203218" y="0"/>
                </a:moveTo>
                <a:lnTo>
                  <a:pt x="15022219" y="0"/>
                </a:lnTo>
                <a:cubicBezTo>
                  <a:pt x="15134453" y="0"/>
                  <a:pt x="15225437" y="90984"/>
                  <a:pt x="15225437" y="203218"/>
                </a:cubicBezTo>
                <a:lnTo>
                  <a:pt x="15225437" y="8176919"/>
                </a:lnTo>
                <a:cubicBezTo>
                  <a:pt x="15225437" y="8289153"/>
                  <a:pt x="15134453" y="8380137"/>
                  <a:pt x="15022219" y="8380137"/>
                </a:cubicBezTo>
                <a:lnTo>
                  <a:pt x="203218" y="8380137"/>
                </a:lnTo>
                <a:cubicBezTo>
                  <a:pt x="90984" y="8380137"/>
                  <a:pt x="0" y="8289153"/>
                  <a:pt x="0" y="8176919"/>
                </a:cubicBezTo>
                <a:lnTo>
                  <a:pt x="0" y="203218"/>
                </a:lnTo>
                <a:cubicBezTo>
                  <a:pt x="0" y="91059"/>
                  <a:pt x="91059" y="0"/>
                  <a:pt x="203218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743200" y="2449240"/>
            <a:ext cx="2235200" cy="863600"/>
          </a:xfrm>
          <a:custGeom>
            <a:avLst/>
            <a:gdLst/>
            <a:ahLst/>
            <a:cxnLst/>
            <a:rect l="l" t="t" r="r" b="b"/>
            <a:pathLst>
              <a:path w="2235200" h="863600">
                <a:moveTo>
                  <a:pt x="152399" y="0"/>
                </a:moveTo>
                <a:lnTo>
                  <a:pt x="2082801" y="0"/>
                </a:lnTo>
                <a:cubicBezTo>
                  <a:pt x="2166968" y="0"/>
                  <a:pt x="2235200" y="68232"/>
                  <a:pt x="2235200" y="152399"/>
                </a:cubicBezTo>
                <a:lnTo>
                  <a:pt x="2235200" y="711201"/>
                </a:lnTo>
                <a:cubicBezTo>
                  <a:pt x="2235200" y="795368"/>
                  <a:pt x="2166968" y="863600"/>
                  <a:pt x="2082801" y="863600"/>
                </a:cubicBezTo>
                <a:lnTo>
                  <a:pt x="152399" y="863600"/>
                </a:lnTo>
                <a:cubicBezTo>
                  <a:pt x="68232" y="863600"/>
                  <a:pt x="0" y="795368"/>
                  <a:pt x="0" y="71120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7" name="Shape 5"/>
          <p:cNvSpPr/>
          <p:nvPr/>
        </p:nvSpPr>
        <p:spPr>
          <a:xfrm>
            <a:off x="3749675" y="2607059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45244" y="18306"/>
                </a:moveTo>
                <a:cubicBezTo>
                  <a:pt x="39092" y="14932"/>
                  <a:pt x="31651" y="15081"/>
                  <a:pt x="25598" y="18653"/>
                </a:cubicBezTo>
                <a:cubicBezTo>
                  <a:pt x="19546" y="22225"/>
                  <a:pt x="15875" y="28724"/>
                  <a:pt x="15875" y="35719"/>
                </a:cubicBezTo>
                <a:lnTo>
                  <a:pt x="15875" y="218281"/>
                </a:lnTo>
                <a:cubicBezTo>
                  <a:pt x="15875" y="225276"/>
                  <a:pt x="19596" y="231775"/>
                  <a:pt x="25598" y="235347"/>
                </a:cubicBezTo>
                <a:cubicBezTo>
                  <a:pt x="31601" y="238919"/>
                  <a:pt x="39092" y="239068"/>
                  <a:pt x="45244" y="235694"/>
                </a:cubicBezTo>
                <a:lnTo>
                  <a:pt x="211931" y="144413"/>
                </a:lnTo>
                <a:cubicBezTo>
                  <a:pt x="218281" y="140940"/>
                  <a:pt x="222250" y="134243"/>
                  <a:pt x="222250" y="127000"/>
                </a:cubicBezTo>
                <a:cubicBezTo>
                  <a:pt x="222250" y="119757"/>
                  <a:pt x="218281" y="113060"/>
                  <a:pt x="211931" y="109587"/>
                </a:cubicBezTo>
                <a:lnTo>
                  <a:pt x="45244" y="1830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2851150" y="2911859"/>
            <a:ext cx="2019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Start Application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848100" y="3470659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0" name="Shape 8"/>
          <p:cNvSpPr/>
          <p:nvPr/>
        </p:nvSpPr>
        <p:spPr>
          <a:xfrm>
            <a:off x="2652437" y="3938697"/>
            <a:ext cx="2421975" cy="834475"/>
          </a:xfrm>
          <a:custGeom>
            <a:avLst/>
            <a:gdLst/>
            <a:ahLst/>
            <a:cxnLst/>
            <a:rect l="l" t="t" r="r" b="b"/>
            <a:pathLst>
              <a:path w="2421975" h="834475">
                <a:moveTo>
                  <a:pt x="152400" y="0"/>
                </a:moveTo>
                <a:lnTo>
                  <a:pt x="2269575" y="0"/>
                </a:lnTo>
                <a:cubicBezTo>
                  <a:pt x="2353743" y="0"/>
                  <a:pt x="2421975" y="68232"/>
                  <a:pt x="2421975" y="152400"/>
                </a:cubicBezTo>
                <a:lnTo>
                  <a:pt x="2421975" y="682075"/>
                </a:lnTo>
                <a:cubicBezTo>
                  <a:pt x="2421975" y="766243"/>
                  <a:pt x="2353743" y="834475"/>
                  <a:pt x="22695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2563EB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2828375" y="4127339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25400" y="25400"/>
                </a:moveTo>
                <a:cubicBezTo>
                  <a:pt x="11390" y="25400"/>
                  <a:pt x="0" y="36790"/>
                  <a:pt x="0" y="50800"/>
                </a:cubicBezTo>
                <a:lnTo>
                  <a:pt x="0" y="152400"/>
                </a:lnTo>
                <a:cubicBezTo>
                  <a:pt x="0" y="166410"/>
                  <a:pt x="11390" y="177800"/>
                  <a:pt x="25400" y="177800"/>
                </a:cubicBezTo>
                <a:lnTo>
                  <a:pt x="203200" y="177800"/>
                </a:lnTo>
                <a:cubicBezTo>
                  <a:pt x="217210" y="177800"/>
                  <a:pt x="228600" y="166410"/>
                  <a:pt x="228600" y="152400"/>
                </a:cubicBezTo>
                <a:lnTo>
                  <a:pt x="228600" y="50800"/>
                </a:lnTo>
                <a:cubicBezTo>
                  <a:pt x="228600" y="36790"/>
                  <a:pt x="217210" y="25400"/>
                  <a:pt x="203200" y="25400"/>
                </a:cubicBezTo>
                <a:lnTo>
                  <a:pt x="25400" y="25400"/>
                </a:lnTo>
                <a:close/>
                <a:moveTo>
                  <a:pt x="31750" y="50800"/>
                </a:moveTo>
                <a:lnTo>
                  <a:pt x="44450" y="50800"/>
                </a:lnTo>
                <a:cubicBezTo>
                  <a:pt x="47943" y="50800"/>
                  <a:pt x="50800" y="53657"/>
                  <a:pt x="50800" y="57150"/>
                </a:cubicBezTo>
                <a:lnTo>
                  <a:pt x="50800" y="69850"/>
                </a:lnTo>
                <a:cubicBezTo>
                  <a:pt x="50800" y="73343"/>
                  <a:pt x="47943" y="76200"/>
                  <a:pt x="44450" y="76200"/>
                </a:cubicBezTo>
                <a:lnTo>
                  <a:pt x="31750" y="76200"/>
                </a:lnTo>
                <a:cubicBezTo>
                  <a:pt x="28258" y="76200"/>
                  <a:pt x="25400" y="73343"/>
                  <a:pt x="25400" y="69850"/>
                </a:cubicBezTo>
                <a:lnTo>
                  <a:pt x="25400" y="57150"/>
                </a:lnTo>
                <a:cubicBezTo>
                  <a:pt x="25400" y="53657"/>
                  <a:pt x="28258" y="50800"/>
                  <a:pt x="31750" y="50800"/>
                </a:cubicBezTo>
                <a:close/>
                <a:moveTo>
                  <a:pt x="25400" y="95250"/>
                </a:moveTo>
                <a:cubicBezTo>
                  <a:pt x="25400" y="91757"/>
                  <a:pt x="28258" y="88900"/>
                  <a:pt x="31750" y="88900"/>
                </a:cubicBezTo>
                <a:lnTo>
                  <a:pt x="44450" y="88900"/>
                </a:lnTo>
                <a:cubicBezTo>
                  <a:pt x="47943" y="88900"/>
                  <a:pt x="50800" y="91757"/>
                  <a:pt x="50800" y="95250"/>
                </a:cubicBezTo>
                <a:lnTo>
                  <a:pt x="50800" y="107950"/>
                </a:lnTo>
                <a:cubicBezTo>
                  <a:pt x="50800" y="111443"/>
                  <a:pt x="47943" y="114300"/>
                  <a:pt x="44450" y="114300"/>
                </a:cubicBezTo>
                <a:lnTo>
                  <a:pt x="31750" y="114300"/>
                </a:lnTo>
                <a:cubicBezTo>
                  <a:pt x="28258" y="114300"/>
                  <a:pt x="25400" y="111443"/>
                  <a:pt x="25400" y="107950"/>
                </a:cubicBezTo>
                <a:lnTo>
                  <a:pt x="25400" y="95250"/>
                </a:lnTo>
                <a:close/>
                <a:moveTo>
                  <a:pt x="69850" y="50800"/>
                </a:moveTo>
                <a:lnTo>
                  <a:pt x="82550" y="50800"/>
                </a:lnTo>
                <a:cubicBezTo>
                  <a:pt x="86043" y="50800"/>
                  <a:pt x="88900" y="53657"/>
                  <a:pt x="88900" y="57150"/>
                </a:cubicBezTo>
                <a:lnTo>
                  <a:pt x="88900" y="69850"/>
                </a:lnTo>
                <a:cubicBezTo>
                  <a:pt x="88900" y="73343"/>
                  <a:pt x="86043" y="76200"/>
                  <a:pt x="82550" y="76200"/>
                </a:cubicBezTo>
                <a:lnTo>
                  <a:pt x="69850" y="76200"/>
                </a:lnTo>
                <a:cubicBezTo>
                  <a:pt x="66357" y="76200"/>
                  <a:pt x="63500" y="73343"/>
                  <a:pt x="63500" y="69850"/>
                </a:cubicBezTo>
                <a:lnTo>
                  <a:pt x="63500" y="57150"/>
                </a:lnTo>
                <a:cubicBezTo>
                  <a:pt x="63500" y="53657"/>
                  <a:pt x="66357" y="50800"/>
                  <a:pt x="69850" y="50800"/>
                </a:cubicBezTo>
                <a:close/>
                <a:moveTo>
                  <a:pt x="63500" y="95250"/>
                </a:moveTo>
                <a:cubicBezTo>
                  <a:pt x="63500" y="91757"/>
                  <a:pt x="66357" y="88900"/>
                  <a:pt x="69850" y="88900"/>
                </a:cubicBezTo>
                <a:lnTo>
                  <a:pt x="82550" y="88900"/>
                </a:lnTo>
                <a:cubicBezTo>
                  <a:pt x="86043" y="88900"/>
                  <a:pt x="88900" y="91757"/>
                  <a:pt x="88900" y="95250"/>
                </a:cubicBezTo>
                <a:lnTo>
                  <a:pt x="88900" y="107950"/>
                </a:lnTo>
                <a:cubicBezTo>
                  <a:pt x="88900" y="111443"/>
                  <a:pt x="86043" y="114300"/>
                  <a:pt x="82550" y="114300"/>
                </a:cubicBezTo>
                <a:lnTo>
                  <a:pt x="69850" y="114300"/>
                </a:lnTo>
                <a:cubicBezTo>
                  <a:pt x="66357" y="114300"/>
                  <a:pt x="63500" y="111443"/>
                  <a:pt x="63500" y="107950"/>
                </a:cubicBezTo>
                <a:lnTo>
                  <a:pt x="63500" y="95250"/>
                </a:lnTo>
                <a:close/>
                <a:moveTo>
                  <a:pt x="69850" y="127000"/>
                </a:moveTo>
                <a:lnTo>
                  <a:pt x="158750" y="127000"/>
                </a:lnTo>
                <a:cubicBezTo>
                  <a:pt x="162243" y="127000"/>
                  <a:pt x="165100" y="129858"/>
                  <a:pt x="165100" y="133350"/>
                </a:cubicBezTo>
                <a:lnTo>
                  <a:pt x="165100" y="146050"/>
                </a:lnTo>
                <a:cubicBezTo>
                  <a:pt x="165100" y="149543"/>
                  <a:pt x="162243" y="152400"/>
                  <a:pt x="158750" y="152400"/>
                </a:cubicBezTo>
                <a:lnTo>
                  <a:pt x="69850" y="152400"/>
                </a:lnTo>
                <a:cubicBezTo>
                  <a:pt x="66357" y="152400"/>
                  <a:pt x="63500" y="149543"/>
                  <a:pt x="63500" y="146050"/>
                </a:cubicBezTo>
                <a:lnTo>
                  <a:pt x="63500" y="133350"/>
                </a:lnTo>
                <a:cubicBezTo>
                  <a:pt x="63500" y="129858"/>
                  <a:pt x="66357" y="127000"/>
                  <a:pt x="69850" y="127000"/>
                </a:cubicBezTo>
                <a:close/>
                <a:moveTo>
                  <a:pt x="101600" y="57150"/>
                </a:moveTo>
                <a:cubicBezTo>
                  <a:pt x="101600" y="53657"/>
                  <a:pt x="104458" y="50800"/>
                  <a:pt x="107950" y="50800"/>
                </a:cubicBezTo>
                <a:lnTo>
                  <a:pt x="120650" y="50800"/>
                </a:lnTo>
                <a:cubicBezTo>
                  <a:pt x="124143" y="50800"/>
                  <a:pt x="127000" y="53657"/>
                  <a:pt x="127000" y="57150"/>
                </a:cubicBezTo>
                <a:lnTo>
                  <a:pt x="127000" y="69850"/>
                </a:lnTo>
                <a:cubicBezTo>
                  <a:pt x="127000" y="73343"/>
                  <a:pt x="124143" y="76200"/>
                  <a:pt x="120650" y="76200"/>
                </a:cubicBezTo>
                <a:lnTo>
                  <a:pt x="107950" y="76200"/>
                </a:lnTo>
                <a:cubicBezTo>
                  <a:pt x="104458" y="76200"/>
                  <a:pt x="101600" y="73343"/>
                  <a:pt x="101600" y="69850"/>
                </a:cubicBezTo>
                <a:lnTo>
                  <a:pt x="101600" y="57150"/>
                </a:lnTo>
                <a:close/>
                <a:moveTo>
                  <a:pt x="107950" y="88900"/>
                </a:moveTo>
                <a:lnTo>
                  <a:pt x="120650" y="88900"/>
                </a:lnTo>
                <a:cubicBezTo>
                  <a:pt x="124143" y="88900"/>
                  <a:pt x="127000" y="91757"/>
                  <a:pt x="127000" y="95250"/>
                </a:cubicBezTo>
                <a:lnTo>
                  <a:pt x="127000" y="107950"/>
                </a:lnTo>
                <a:cubicBezTo>
                  <a:pt x="127000" y="111443"/>
                  <a:pt x="124143" y="114300"/>
                  <a:pt x="120650" y="114300"/>
                </a:cubicBezTo>
                <a:lnTo>
                  <a:pt x="107950" y="114300"/>
                </a:lnTo>
                <a:cubicBezTo>
                  <a:pt x="104458" y="114300"/>
                  <a:pt x="101600" y="111443"/>
                  <a:pt x="101600" y="107950"/>
                </a:cubicBezTo>
                <a:lnTo>
                  <a:pt x="101600" y="95250"/>
                </a:lnTo>
                <a:cubicBezTo>
                  <a:pt x="101600" y="91757"/>
                  <a:pt x="104458" y="88900"/>
                  <a:pt x="107950" y="88900"/>
                </a:cubicBezTo>
                <a:close/>
                <a:moveTo>
                  <a:pt x="139700" y="57150"/>
                </a:moveTo>
                <a:cubicBezTo>
                  <a:pt x="139700" y="53657"/>
                  <a:pt x="142558" y="50800"/>
                  <a:pt x="146050" y="50800"/>
                </a:cubicBezTo>
                <a:lnTo>
                  <a:pt x="158750" y="50800"/>
                </a:lnTo>
                <a:cubicBezTo>
                  <a:pt x="162243" y="50800"/>
                  <a:pt x="165100" y="53657"/>
                  <a:pt x="165100" y="57150"/>
                </a:cubicBezTo>
                <a:lnTo>
                  <a:pt x="165100" y="69850"/>
                </a:lnTo>
                <a:cubicBezTo>
                  <a:pt x="165100" y="73343"/>
                  <a:pt x="162243" y="76200"/>
                  <a:pt x="158750" y="76200"/>
                </a:cubicBezTo>
                <a:lnTo>
                  <a:pt x="146050" y="76200"/>
                </a:lnTo>
                <a:cubicBezTo>
                  <a:pt x="142558" y="76200"/>
                  <a:pt x="139700" y="73343"/>
                  <a:pt x="139700" y="69850"/>
                </a:cubicBezTo>
                <a:lnTo>
                  <a:pt x="139700" y="57150"/>
                </a:lnTo>
                <a:close/>
                <a:moveTo>
                  <a:pt x="146050" y="88900"/>
                </a:moveTo>
                <a:lnTo>
                  <a:pt x="158750" y="88900"/>
                </a:lnTo>
                <a:cubicBezTo>
                  <a:pt x="162243" y="88900"/>
                  <a:pt x="165100" y="91757"/>
                  <a:pt x="165100" y="95250"/>
                </a:cubicBezTo>
                <a:lnTo>
                  <a:pt x="165100" y="107950"/>
                </a:lnTo>
                <a:cubicBezTo>
                  <a:pt x="165100" y="111443"/>
                  <a:pt x="162243" y="114300"/>
                  <a:pt x="158750" y="114300"/>
                </a:cubicBezTo>
                <a:lnTo>
                  <a:pt x="146050" y="114300"/>
                </a:lnTo>
                <a:cubicBezTo>
                  <a:pt x="142558" y="114300"/>
                  <a:pt x="139700" y="111443"/>
                  <a:pt x="139700" y="107950"/>
                </a:cubicBezTo>
                <a:lnTo>
                  <a:pt x="139700" y="95250"/>
                </a:lnTo>
                <a:cubicBezTo>
                  <a:pt x="139700" y="91757"/>
                  <a:pt x="142558" y="88900"/>
                  <a:pt x="146050" y="88900"/>
                </a:cubicBezTo>
                <a:close/>
                <a:moveTo>
                  <a:pt x="177800" y="57150"/>
                </a:moveTo>
                <a:cubicBezTo>
                  <a:pt x="177800" y="53657"/>
                  <a:pt x="180658" y="50800"/>
                  <a:pt x="184150" y="50800"/>
                </a:cubicBezTo>
                <a:lnTo>
                  <a:pt x="196850" y="50800"/>
                </a:lnTo>
                <a:cubicBezTo>
                  <a:pt x="200343" y="50800"/>
                  <a:pt x="203200" y="53657"/>
                  <a:pt x="203200" y="57150"/>
                </a:cubicBezTo>
                <a:lnTo>
                  <a:pt x="203200" y="69850"/>
                </a:lnTo>
                <a:cubicBezTo>
                  <a:pt x="203200" y="73343"/>
                  <a:pt x="200343" y="76200"/>
                  <a:pt x="196850" y="76200"/>
                </a:cubicBezTo>
                <a:lnTo>
                  <a:pt x="184150" y="76200"/>
                </a:lnTo>
                <a:cubicBezTo>
                  <a:pt x="180658" y="76200"/>
                  <a:pt x="177800" y="73343"/>
                  <a:pt x="177800" y="69850"/>
                </a:cubicBezTo>
                <a:lnTo>
                  <a:pt x="177800" y="57150"/>
                </a:lnTo>
                <a:close/>
                <a:moveTo>
                  <a:pt x="184150" y="88900"/>
                </a:moveTo>
                <a:lnTo>
                  <a:pt x="196850" y="88900"/>
                </a:lnTo>
                <a:cubicBezTo>
                  <a:pt x="200343" y="88900"/>
                  <a:pt x="203200" y="91757"/>
                  <a:pt x="203200" y="95250"/>
                </a:cubicBezTo>
                <a:lnTo>
                  <a:pt x="203200" y="107950"/>
                </a:lnTo>
                <a:cubicBezTo>
                  <a:pt x="203200" y="111443"/>
                  <a:pt x="200343" y="114300"/>
                  <a:pt x="196850" y="114300"/>
                </a:cubicBezTo>
                <a:lnTo>
                  <a:pt x="184150" y="114300"/>
                </a:lnTo>
                <a:cubicBezTo>
                  <a:pt x="180658" y="114300"/>
                  <a:pt x="177800" y="111443"/>
                  <a:pt x="177800" y="107950"/>
                </a:cubicBezTo>
                <a:lnTo>
                  <a:pt x="177800" y="95250"/>
                </a:lnTo>
                <a:cubicBezTo>
                  <a:pt x="177800" y="91757"/>
                  <a:pt x="180658" y="88900"/>
                  <a:pt x="184150" y="8890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2" name="Text 10"/>
          <p:cNvSpPr/>
          <p:nvPr/>
        </p:nvSpPr>
        <p:spPr>
          <a:xfrm>
            <a:off x="3171275" y="4101939"/>
            <a:ext cx="153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Receive User Input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2815675" y="4406739"/>
            <a:ext cx="217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Marketing topic/prompt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48100" y="4936319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5" name="Shape 13"/>
          <p:cNvSpPr/>
          <p:nvPr/>
        </p:nvSpPr>
        <p:spPr>
          <a:xfrm>
            <a:off x="2652437" y="5404356"/>
            <a:ext cx="2421975" cy="834475"/>
          </a:xfrm>
          <a:custGeom>
            <a:avLst/>
            <a:gdLst/>
            <a:ahLst/>
            <a:cxnLst/>
            <a:rect l="l" t="t" r="r" b="b"/>
            <a:pathLst>
              <a:path w="2421975" h="834475">
                <a:moveTo>
                  <a:pt x="152400" y="0"/>
                </a:moveTo>
                <a:lnTo>
                  <a:pt x="2269575" y="0"/>
                </a:lnTo>
                <a:cubicBezTo>
                  <a:pt x="2353743" y="0"/>
                  <a:pt x="2421975" y="68232"/>
                  <a:pt x="2421975" y="152400"/>
                </a:cubicBezTo>
                <a:lnTo>
                  <a:pt x="2421975" y="682075"/>
                </a:lnTo>
                <a:cubicBezTo>
                  <a:pt x="2421975" y="766243"/>
                  <a:pt x="2353743" y="834475"/>
                  <a:pt x="22695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F59E0B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2841075" y="5592998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7" name="Text 15"/>
          <p:cNvSpPr/>
          <p:nvPr/>
        </p:nvSpPr>
        <p:spPr>
          <a:xfrm>
            <a:off x="3171275" y="5567598"/>
            <a:ext cx="1155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Validate Input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2815675" y="5872398"/>
            <a:ext cx="217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Check for empty/min length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848100" y="6401991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0" name="Shape 18"/>
          <p:cNvSpPr/>
          <p:nvPr/>
        </p:nvSpPr>
        <p:spPr>
          <a:xfrm>
            <a:off x="2652437" y="6870028"/>
            <a:ext cx="2421975" cy="834475"/>
          </a:xfrm>
          <a:custGeom>
            <a:avLst/>
            <a:gdLst/>
            <a:ahLst/>
            <a:cxnLst/>
            <a:rect l="l" t="t" r="r" b="b"/>
            <a:pathLst>
              <a:path w="2421975" h="834475">
                <a:moveTo>
                  <a:pt x="152400" y="0"/>
                </a:moveTo>
                <a:lnTo>
                  <a:pt x="2269575" y="0"/>
                </a:lnTo>
                <a:cubicBezTo>
                  <a:pt x="2353743" y="0"/>
                  <a:pt x="2421975" y="68232"/>
                  <a:pt x="2421975" y="152400"/>
                </a:cubicBezTo>
                <a:lnTo>
                  <a:pt x="2421975" y="682075"/>
                </a:lnTo>
                <a:cubicBezTo>
                  <a:pt x="2421975" y="766243"/>
                  <a:pt x="2353743" y="834475"/>
                  <a:pt x="22695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EC4899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2853775" y="7058658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7800" y="81677"/>
                </a:moveTo>
                <a:cubicBezTo>
                  <a:pt x="171926" y="85566"/>
                  <a:pt x="165179" y="88702"/>
                  <a:pt x="158155" y="91202"/>
                </a:cubicBezTo>
                <a:cubicBezTo>
                  <a:pt x="139502" y="97869"/>
                  <a:pt x="115014" y="101600"/>
                  <a:pt x="88900" y="101600"/>
                </a:cubicBezTo>
                <a:cubicBezTo>
                  <a:pt x="62786" y="101600"/>
                  <a:pt x="38259" y="97830"/>
                  <a:pt x="19645" y="91202"/>
                </a:cubicBezTo>
                <a:cubicBezTo>
                  <a:pt x="12660" y="88702"/>
                  <a:pt x="5874" y="85566"/>
                  <a:pt x="0" y="81677"/>
                </a:cubicBezTo>
                <a:lnTo>
                  <a:pt x="0" y="114300"/>
                </a:lnTo>
                <a:cubicBezTo>
                  <a:pt x="0" y="131842"/>
                  <a:pt x="39807" y="146050"/>
                  <a:pt x="88900" y="146050"/>
                </a:cubicBezTo>
                <a:cubicBezTo>
                  <a:pt x="137993" y="146050"/>
                  <a:pt x="177800" y="131842"/>
                  <a:pt x="177800" y="114300"/>
                </a:cubicBezTo>
                <a:lnTo>
                  <a:pt x="177800" y="81677"/>
                </a:lnTo>
                <a:close/>
                <a:moveTo>
                  <a:pt x="177800" y="50800"/>
                </a:moveTo>
                <a:lnTo>
                  <a:pt x="177800" y="31750"/>
                </a:lnTo>
                <a:cubicBezTo>
                  <a:pt x="177800" y="14208"/>
                  <a:pt x="137993" y="0"/>
                  <a:pt x="88900" y="0"/>
                </a:cubicBezTo>
                <a:cubicBezTo>
                  <a:pt x="39807" y="0"/>
                  <a:pt x="0" y="14208"/>
                  <a:pt x="0" y="31750"/>
                </a:cubicBezTo>
                <a:lnTo>
                  <a:pt x="0" y="50800"/>
                </a:lnTo>
                <a:cubicBezTo>
                  <a:pt x="0" y="68342"/>
                  <a:pt x="39807" y="82550"/>
                  <a:pt x="88900" y="82550"/>
                </a:cubicBezTo>
                <a:cubicBezTo>
                  <a:pt x="137993" y="82550"/>
                  <a:pt x="177800" y="68342"/>
                  <a:pt x="177800" y="50800"/>
                </a:cubicBezTo>
                <a:close/>
                <a:moveTo>
                  <a:pt x="158155" y="154702"/>
                </a:moveTo>
                <a:cubicBezTo>
                  <a:pt x="139541" y="161330"/>
                  <a:pt x="115054" y="165100"/>
                  <a:pt x="88900" y="165100"/>
                </a:cubicBezTo>
                <a:cubicBezTo>
                  <a:pt x="62746" y="165100"/>
                  <a:pt x="38259" y="161330"/>
                  <a:pt x="19645" y="154702"/>
                </a:cubicBezTo>
                <a:cubicBezTo>
                  <a:pt x="12660" y="152202"/>
                  <a:pt x="5874" y="149066"/>
                  <a:pt x="0" y="145177"/>
                </a:cubicBezTo>
                <a:lnTo>
                  <a:pt x="0" y="171450"/>
                </a:lnTo>
                <a:cubicBezTo>
                  <a:pt x="0" y="188992"/>
                  <a:pt x="39807" y="203200"/>
                  <a:pt x="88900" y="203200"/>
                </a:cubicBezTo>
                <a:cubicBezTo>
                  <a:pt x="137993" y="203200"/>
                  <a:pt x="177800" y="188992"/>
                  <a:pt x="177800" y="171450"/>
                </a:cubicBezTo>
                <a:lnTo>
                  <a:pt x="177800" y="145177"/>
                </a:lnTo>
                <a:cubicBezTo>
                  <a:pt x="171926" y="149066"/>
                  <a:pt x="165179" y="152202"/>
                  <a:pt x="158155" y="154702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22" name="Text 20"/>
          <p:cNvSpPr/>
          <p:nvPr/>
        </p:nvSpPr>
        <p:spPr>
          <a:xfrm>
            <a:off x="3171275" y="7033258"/>
            <a:ext cx="1498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 in Vector DB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2815675" y="7338058"/>
            <a:ext cx="217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Convert &amp; save embeddings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48100" y="7867650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25" name="Shape 23"/>
          <p:cNvSpPr/>
          <p:nvPr/>
        </p:nvSpPr>
        <p:spPr>
          <a:xfrm>
            <a:off x="2652437" y="8335687"/>
            <a:ext cx="2421975" cy="834475"/>
          </a:xfrm>
          <a:custGeom>
            <a:avLst/>
            <a:gdLst/>
            <a:ahLst/>
            <a:cxnLst/>
            <a:rect l="l" t="t" r="r" b="b"/>
            <a:pathLst>
              <a:path w="2421975" h="834475">
                <a:moveTo>
                  <a:pt x="152400" y="0"/>
                </a:moveTo>
                <a:lnTo>
                  <a:pt x="2269575" y="0"/>
                </a:lnTo>
                <a:cubicBezTo>
                  <a:pt x="2353743" y="0"/>
                  <a:pt x="2421975" y="68232"/>
                  <a:pt x="2421975" y="152400"/>
                </a:cubicBezTo>
                <a:lnTo>
                  <a:pt x="2421975" y="682075"/>
                </a:lnTo>
                <a:cubicBezTo>
                  <a:pt x="2421975" y="766243"/>
                  <a:pt x="2353743" y="834475"/>
                  <a:pt x="22695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F59E0B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2841075" y="852432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58155" y="4842"/>
                </a:moveTo>
                <a:lnTo>
                  <a:pt x="123150" y="39846"/>
                </a:lnTo>
                <a:lnTo>
                  <a:pt x="163354" y="80050"/>
                </a:lnTo>
                <a:lnTo>
                  <a:pt x="198358" y="45045"/>
                </a:lnTo>
                <a:cubicBezTo>
                  <a:pt x="201454" y="41910"/>
                  <a:pt x="203200" y="37703"/>
                  <a:pt x="203200" y="33338"/>
                </a:cubicBezTo>
                <a:cubicBezTo>
                  <a:pt x="203200" y="28972"/>
                  <a:pt x="201454" y="24765"/>
                  <a:pt x="198358" y="21630"/>
                </a:cubicBezTo>
                <a:lnTo>
                  <a:pt x="181570" y="4842"/>
                </a:lnTo>
                <a:cubicBezTo>
                  <a:pt x="178435" y="1746"/>
                  <a:pt x="174228" y="0"/>
                  <a:pt x="169863" y="0"/>
                </a:cubicBezTo>
                <a:cubicBezTo>
                  <a:pt x="165497" y="0"/>
                  <a:pt x="161290" y="1746"/>
                  <a:pt x="158155" y="4842"/>
                </a:cubicBezTo>
                <a:close/>
                <a:moveTo>
                  <a:pt x="109696" y="53300"/>
                </a:moveTo>
                <a:lnTo>
                  <a:pt x="4842" y="158155"/>
                </a:lnTo>
                <a:cubicBezTo>
                  <a:pt x="1746" y="161290"/>
                  <a:pt x="0" y="165497"/>
                  <a:pt x="0" y="169863"/>
                </a:cubicBezTo>
                <a:cubicBezTo>
                  <a:pt x="0" y="174228"/>
                  <a:pt x="1746" y="178435"/>
                  <a:pt x="4842" y="181570"/>
                </a:cubicBezTo>
                <a:lnTo>
                  <a:pt x="21630" y="198358"/>
                </a:lnTo>
                <a:cubicBezTo>
                  <a:pt x="24765" y="201454"/>
                  <a:pt x="28972" y="203200"/>
                  <a:pt x="33338" y="203200"/>
                </a:cubicBezTo>
                <a:cubicBezTo>
                  <a:pt x="37703" y="203200"/>
                  <a:pt x="41910" y="201454"/>
                  <a:pt x="45045" y="198358"/>
                </a:cubicBezTo>
                <a:lnTo>
                  <a:pt x="149900" y="93504"/>
                </a:lnTo>
                <a:lnTo>
                  <a:pt x="109696" y="5330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7" name="Text 25"/>
          <p:cNvSpPr/>
          <p:nvPr/>
        </p:nvSpPr>
        <p:spPr>
          <a:xfrm>
            <a:off x="3171275" y="8498929"/>
            <a:ext cx="135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 Prompt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2815675" y="8803729"/>
            <a:ext cx="217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Apply templates &amp; context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497237" y="4492077"/>
            <a:ext cx="2421975" cy="834475"/>
          </a:xfrm>
          <a:custGeom>
            <a:avLst/>
            <a:gdLst/>
            <a:ahLst/>
            <a:cxnLst/>
            <a:rect l="l" t="t" r="r" b="b"/>
            <a:pathLst>
              <a:path w="2421975" h="834475">
                <a:moveTo>
                  <a:pt x="152400" y="0"/>
                </a:moveTo>
                <a:lnTo>
                  <a:pt x="2269575" y="0"/>
                </a:lnTo>
                <a:cubicBezTo>
                  <a:pt x="2353743" y="0"/>
                  <a:pt x="2421975" y="68232"/>
                  <a:pt x="2421975" y="152400"/>
                </a:cubicBezTo>
                <a:lnTo>
                  <a:pt x="2421975" y="682075"/>
                </a:lnTo>
                <a:cubicBezTo>
                  <a:pt x="2421975" y="766243"/>
                  <a:pt x="2353743" y="834475"/>
                  <a:pt x="22695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8B5CF6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5685875" y="468071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47625" y="22225"/>
                </a:moveTo>
                <a:cubicBezTo>
                  <a:pt x="47625" y="9962"/>
                  <a:pt x="57587" y="0"/>
                  <a:pt x="69850" y="0"/>
                </a:cubicBezTo>
                <a:lnTo>
                  <a:pt x="79375" y="0"/>
                </a:lnTo>
                <a:cubicBezTo>
                  <a:pt x="86400" y="0"/>
                  <a:pt x="92075" y="5675"/>
                  <a:pt x="92075" y="12700"/>
                </a:cubicBezTo>
                <a:lnTo>
                  <a:pt x="92075" y="190500"/>
                </a:lnTo>
                <a:cubicBezTo>
                  <a:pt x="92075" y="197525"/>
                  <a:pt x="86400" y="203200"/>
                  <a:pt x="79375" y="203200"/>
                </a:cubicBezTo>
                <a:lnTo>
                  <a:pt x="66675" y="203200"/>
                </a:lnTo>
                <a:cubicBezTo>
                  <a:pt x="54848" y="203200"/>
                  <a:pt x="44887" y="195104"/>
                  <a:pt x="42069" y="184150"/>
                </a:cubicBezTo>
                <a:cubicBezTo>
                  <a:pt x="41791" y="184150"/>
                  <a:pt x="41553" y="184150"/>
                  <a:pt x="41275" y="184150"/>
                </a:cubicBezTo>
                <a:cubicBezTo>
                  <a:pt x="23733" y="184150"/>
                  <a:pt x="9525" y="169942"/>
                  <a:pt x="9525" y="152400"/>
                </a:cubicBezTo>
                <a:cubicBezTo>
                  <a:pt x="9525" y="145256"/>
                  <a:pt x="11906" y="138668"/>
                  <a:pt x="15875" y="133350"/>
                </a:cubicBezTo>
                <a:cubicBezTo>
                  <a:pt x="8176" y="127556"/>
                  <a:pt x="3175" y="118348"/>
                  <a:pt x="3175" y="107950"/>
                </a:cubicBezTo>
                <a:cubicBezTo>
                  <a:pt x="3175" y="95687"/>
                  <a:pt x="10160" y="85011"/>
                  <a:pt x="20320" y="79732"/>
                </a:cubicBezTo>
                <a:cubicBezTo>
                  <a:pt x="17502" y="74970"/>
                  <a:pt x="15875" y="69413"/>
                  <a:pt x="15875" y="63500"/>
                </a:cubicBezTo>
                <a:cubicBezTo>
                  <a:pt x="15875" y="45958"/>
                  <a:pt x="30083" y="31750"/>
                  <a:pt x="47625" y="31750"/>
                </a:cubicBezTo>
                <a:lnTo>
                  <a:pt x="47625" y="22225"/>
                </a:lnTo>
                <a:close/>
                <a:moveTo>
                  <a:pt x="155575" y="22225"/>
                </a:moveTo>
                <a:lnTo>
                  <a:pt x="155575" y="31750"/>
                </a:lnTo>
                <a:cubicBezTo>
                  <a:pt x="173117" y="31750"/>
                  <a:pt x="187325" y="45958"/>
                  <a:pt x="187325" y="63500"/>
                </a:cubicBezTo>
                <a:cubicBezTo>
                  <a:pt x="187325" y="69453"/>
                  <a:pt x="185698" y="75009"/>
                  <a:pt x="182880" y="79732"/>
                </a:cubicBezTo>
                <a:cubicBezTo>
                  <a:pt x="193080" y="85011"/>
                  <a:pt x="200025" y="95647"/>
                  <a:pt x="200025" y="107950"/>
                </a:cubicBezTo>
                <a:cubicBezTo>
                  <a:pt x="200025" y="118348"/>
                  <a:pt x="195024" y="127556"/>
                  <a:pt x="187325" y="133350"/>
                </a:cubicBezTo>
                <a:cubicBezTo>
                  <a:pt x="191294" y="138668"/>
                  <a:pt x="193675" y="145256"/>
                  <a:pt x="193675" y="152400"/>
                </a:cubicBezTo>
                <a:cubicBezTo>
                  <a:pt x="193675" y="169942"/>
                  <a:pt x="179467" y="184150"/>
                  <a:pt x="161925" y="184150"/>
                </a:cubicBezTo>
                <a:cubicBezTo>
                  <a:pt x="161647" y="184150"/>
                  <a:pt x="161409" y="184150"/>
                  <a:pt x="161131" y="184150"/>
                </a:cubicBezTo>
                <a:cubicBezTo>
                  <a:pt x="158313" y="195104"/>
                  <a:pt x="148352" y="203200"/>
                  <a:pt x="136525" y="203200"/>
                </a:cubicBezTo>
                <a:lnTo>
                  <a:pt x="123825" y="203200"/>
                </a:lnTo>
                <a:cubicBezTo>
                  <a:pt x="116800" y="203200"/>
                  <a:pt x="111125" y="197525"/>
                  <a:pt x="111125" y="190500"/>
                </a:cubicBezTo>
                <a:lnTo>
                  <a:pt x="111125" y="12700"/>
                </a:lnTo>
                <a:cubicBezTo>
                  <a:pt x="111125" y="5675"/>
                  <a:pt x="116800" y="0"/>
                  <a:pt x="123825" y="0"/>
                </a:cubicBezTo>
                <a:lnTo>
                  <a:pt x="133350" y="0"/>
                </a:lnTo>
                <a:cubicBezTo>
                  <a:pt x="145613" y="0"/>
                  <a:pt x="155575" y="9962"/>
                  <a:pt x="155575" y="22225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1" name="Text 29"/>
          <p:cNvSpPr/>
          <p:nvPr/>
        </p:nvSpPr>
        <p:spPr>
          <a:xfrm>
            <a:off x="6016075" y="4655319"/>
            <a:ext cx="1041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Call LLM API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660475" y="4960119"/>
            <a:ext cx="217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Async API request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692900" y="5337299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4" name="Shape 32"/>
          <p:cNvSpPr/>
          <p:nvPr/>
        </p:nvSpPr>
        <p:spPr>
          <a:xfrm rot="2700000">
            <a:off x="5710649" y="5358356"/>
            <a:ext cx="1405975" cy="1405975"/>
          </a:xfrm>
          <a:custGeom>
            <a:avLst/>
            <a:gdLst/>
            <a:ahLst/>
            <a:cxnLst/>
            <a:rect l="l" t="t" r="r" b="b"/>
            <a:pathLst>
              <a:path w="1405975" h="1405975">
                <a:moveTo>
                  <a:pt x="0" y="0"/>
                </a:moveTo>
                <a:lnTo>
                  <a:pt x="1405975" y="0"/>
                </a:lnTo>
                <a:lnTo>
                  <a:pt x="1405975" y="1405975"/>
                </a:lnTo>
                <a:lnTo>
                  <a:pt x="0" y="1405975"/>
                </a:lnTo>
                <a:lnTo>
                  <a:pt x="0" y="0"/>
                </a:lnTo>
                <a:close/>
              </a:path>
            </a:pathLst>
          </a:custGeom>
          <a:solidFill>
            <a:srgbClr val="FEF3C7"/>
          </a:solidFill>
          <a:ln w="21675">
            <a:solidFill>
              <a:srgbClr val="F59E0B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35" name="Text 33"/>
          <p:cNvSpPr/>
          <p:nvPr/>
        </p:nvSpPr>
        <p:spPr>
          <a:xfrm>
            <a:off x="6369994" y="6150161"/>
            <a:ext cx="673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Call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369994" y="6353274"/>
            <a:ext cx="673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Success?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692900" y="7064499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8" name="Shape 36"/>
          <p:cNvSpPr/>
          <p:nvPr/>
        </p:nvSpPr>
        <p:spPr>
          <a:xfrm>
            <a:off x="5497237" y="7380136"/>
            <a:ext cx="2421975" cy="834475"/>
          </a:xfrm>
          <a:custGeom>
            <a:avLst/>
            <a:gdLst/>
            <a:ahLst/>
            <a:cxnLst/>
            <a:rect l="l" t="t" r="r" b="b"/>
            <a:pathLst>
              <a:path w="2421975" h="834475">
                <a:moveTo>
                  <a:pt x="152400" y="0"/>
                </a:moveTo>
                <a:lnTo>
                  <a:pt x="2269575" y="0"/>
                </a:lnTo>
                <a:cubicBezTo>
                  <a:pt x="2353743" y="0"/>
                  <a:pt x="2421975" y="68232"/>
                  <a:pt x="2421975" y="152400"/>
                </a:cubicBezTo>
                <a:lnTo>
                  <a:pt x="2421975" y="682075"/>
                </a:lnTo>
                <a:cubicBezTo>
                  <a:pt x="2421975" y="766243"/>
                  <a:pt x="2353743" y="834475"/>
                  <a:pt x="22695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10B981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39" name="Shape 37"/>
          <p:cNvSpPr/>
          <p:nvPr/>
        </p:nvSpPr>
        <p:spPr>
          <a:xfrm>
            <a:off x="5660475" y="7568778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165060" y="83542"/>
                </a:moveTo>
                <a:cubicBezTo>
                  <a:pt x="169902" y="82233"/>
                  <a:pt x="174982" y="84534"/>
                  <a:pt x="177165" y="89019"/>
                </a:cubicBezTo>
                <a:lnTo>
                  <a:pt x="184547" y="103942"/>
                </a:lnTo>
                <a:cubicBezTo>
                  <a:pt x="188635" y="104497"/>
                  <a:pt x="192643" y="105608"/>
                  <a:pt x="196413" y="107156"/>
                </a:cubicBezTo>
                <a:lnTo>
                  <a:pt x="210304" y="97909"/>
                </a:lnTo>
                <a:cubicBezTo>
                  <a:pt x="214471" y="95131"/>
                  <a:pt x="219988" y="95687"/>
                  <a:pt x="223520" y="99219"/>
                </a:cubicBezTo>
                <a:lnTo>
                  <a:pt x="231140" y="106839"/>
                </a:lnTo>
                <a:cubicBezTo>
                  <a:pt x="234672" y="110371"/>
                  <a:pt x="235228" y="115927"/>
                  <a:pt x="232450" y="120055"/>
                </a:cubicBezTo>
                <a:lnTo>
                  <a:pt x="223203" y="133906"/>
                </a:lnTo>
                <a:cubicBezTo>
                  <a:pt x="223957" y="135771"/>
                  <a:pt x="224631" y="137716"/>
                  <a:pt x="225187" y="139740"/>
                </a:cubicBezTo>
                <a:cubicBezTo>
                  <a:pt x="225742" y="141764"/>
                  <a:pt x="226100" y="143748"/>
                  <a:pt x="226377" y="145772"/>
                </a:cubicBezTo>
                <a:lnTo>
                  <a:pt x="241340" y="153154"/>
                </a:lnTo>
                <a:cubicBezTo>
                  <a:pt x="245824" y="155377"/>
                  <a:pt x="248126" y="160457"/>
                  <a:pt x="246817" y="165259"/>
                </a:cubicBezTo>
                <a:lnTo>
                  <a:pt x="244038" y="175657"/>
                </a:lnTo>
                <a:cubicBezTo>
                  <a:pt x="242729" y="180459"/>
                  <a:pt x="238244" y="183713"/>
                  <a:pt x="233243" y="183396"/>
                </a:cubicBezTo>
                <a:lnTo>
                  <a:pt x="216575" y="182324"/>
                </a:lnTo>
                <a:cubicBezTo>
                  <a:pt x="214074" y="185539"/>
                  <a:pt x="211177" y="188516"/>
                  <a:pt x="207883" y="191056"/>
                </a:cubicBezTo>
                <a:lnTo>
                  <a:pt x="208955" y="207685"/>
                </a:lnTo>
                <a:cubicBezTo>
                  <a:pt x="209272" y="212685"/>
                  <a:pt x="206018" y="217210"/>
                  <a:pt x="201216" y="218480"/>
                </a:cubicBezTo>
                <a:lnTo>
                  <a:pt x="190818" y="221258"/>
                </a:lnTo>
                <a:cubicBezTo>
                  <a:pt x="185976" y="222567"/>
                  <a:pt x="180935" y="220266"/>
                  <a:pt x="178713" y="215781"/>
                </a:cubicBezTo>
                <a:lnTo>
                  <a:pt x="171331" y="200858"/>
                </a:lnTo>
                <a:cubicBezTo>
                  <a:pt x="167243" y="200303"/>
                  <a:pt x="163235" y="199192"/>
                  <a:pt x="159464" y="197644"/>
                </a:cubicBezTo>
                <a:lnTo>
                  <a:pt x="145574" y="206891"/>
                </a:lnTo>
                <a:cubicBezTo>
                  <a:pt x="141407" y="209669"/>
                  <a:pt x="135890" y="209113"/>
                  <a:pt x="132358" y="205581"/>
                </a:cubicBezTo>
                <a:lnTo>
                  <a:pt x="124738" y="197961"/>
                </a:lnTo>
                <a:cubicBezTo>
                  <a:pt x="121206" y="194429"/>
                  <a:pt x="120650" y="188913"/>
                  <a:pt x="123428" y="184745"/>
                </a:cubicBezTo>
                <a:lnTo>
                  <a:pt x="132675" y="170855"/>
                </a:lnTo>
                <a:cubicBezTo>
                  <a:pt x="131921" y="168989"/>
                  <a:pt x="131247" y="167045"/>
                  <a:pt x="130691" y="165021"/>
                </a:cubicBezTo>
                <a:cubicBezTo>
                  <a:pt x="130135" y="162997"/>
                  <a:pt x="129778" y="160973"/>
                  <a:pt x="129500" y="158988"/>
                </a:cubicBezTo>
                <a:lnTo>
                  <a:pt x="114538" y="151606"/>
                </a:lnTo>
                <a:cubicBezTo>
                  <a:pt x="110053" y="149384"/>
                  <a:pt x="107791" y="144304"/>
                  <a:pt x="109061" y="139502"/>
                </a:cubicBezTo>
                <a:lnTo>
                  <a:pt x="111839" y="129103"/>
                </a:lnTo>
                <a:cubicBezTo>
                  <a:pt x="113149" y="124301"/>
                  <a:pt x="117634" y="121047"/>
                  <a:pt x="122634" y="121364"/>
                </a:cubicBezTo>
                <a:lnTo>
                  <a:pt x="139263" y="122436"/>
                </a:lnTo>
                <a:cubicBezTo>
                  <a:pt x="141764" y="119221"/>
                  <a:pt x="144661" y="116245"/>
                  <a:pt x="147955" y="113705"/>
                </a:cubicBezTo>
                <a:lnTo>
                  <a:pt x="146883" y="97115"/>
                </a:lnTo>
                <a:cubicBezTo>
                  <a:pt x="146566" y="92115"/>
                  <a:pt x="149820" y="87590"/>
                  <a:pt x="154622" y="86320"/>
                </a:cubicBezTo>
                <a:lnTo>
                  <a:pt x="165021" y="83542"/>
                </a:lnTo>
                <a:close/>
                <a:moveTo>
                  <a:pt x="177959" y="134938"/>
                </a:moveTo>
                <a:cubicBezTo>
                  <a:pt x="168321" y="134948"/>
                  <a:pt x="160505" y="142782"/>
                  <a:pt x="160516" y="152420"/>
                </a:cubicBezTo>
                <a:cubicBezTo>
                  <a:pt x="160527" y="162058"/>
                  <a:pt x="168361" y="169873"/>
                  <a:pt x="177998" y="169863"/>
                </a:cubicBezTo>
                <a:cubicBezTo>
                  <a:pt x="187636" y="169852"/>
                  <a:pt x="195452" y="162018"/>
                  <a:pt x="195441" y="152380"/>
                </a:cubicBezTo>
                <a:cubicBezTo>
                  <a:pt x="195430" y="142742"/>
                  <a:pt x="187597" y="134927"/>
                  <a:pt x="177959" y="134938"/>
                </a:cubicBezTo>
                <a:close/>
                <a:moveTo>
                  <a:pt x="89257" y="-18058"/>
                </a:moveTo>
                <a:lnTo>
                  <a:pt x="99655" y="-15280"/>
                </a:lnTo>
                <a:cubicBezTo>
                  <a:pt x="104458" y="-13970"/>
                  <a:pt x="107712" y="-9446"/>
                  <a:pt x="107394" y="-4485"/>
                </a:cubicBezTo>
                <a:lnTo>
                  <a:pt x="106323" y="12105"/>
                </a:lnTo>
                <a:cubicBezTo>
                  <a:pt x="109617" y="14645"/>
                  <a:pt x="112514" y="17582"/>
                  <a:pt x="115014" y="20836"/>
                </a:cubicBezTo>
                <a:lnTo>
                  <a:pt x="131683" y="19764"/>
                </a:lnTo>
                <a:cubicBezTo>
                  <a:pt x="136644" y="19447"/>
                  <a:pt x="141168" y="22701"/>
                  <a:pt x="142478" y="27503"/>
                </a:cubicBezTo>
                <a:lnTo>
                  <a:pt x="145256" y="37902"/>
                </a:lnTo>
                <a:cubicBezTo>
                  <a:pt x="146526" y="42704"/>
                  <a:pt x="144264" y="47784"/>
                  <a:pt x="139779" y="50006"/>
                </a:cubicBezTo>
                <a:lnTo>
                  <a:pt x="124817" y="57388"/>
                </a:lnTo>
                <a:cubicBezTo>
                  <a:pt x="124539" y="59412"/>
                  <a:pt x="124143" y="61436"/>
                  <a:pt x="123627" y="63421"/>
                </a:cubicBezTo>
                <a:cubicBezTo>
                  <a:pt x="123111" y="65405"/>
                  <a:pt x="122396" y="67389"/>
                  <a:pt x="121642" y="69255"/>
                </a:cubicBezTo>
                <a:lnTo>
                  <a:pt x="130889" y="83145"/>
                </a:lnTo>
                <a:cubicBezTo>
                  <a:pt x="133668" y="87313"/>
                  <a:pt x="133112" y="92829"/>
                  <a:pt x="129580" y="96361"/>
                </a:cubicBezTo>
                <a:lnTo>
                  <a:pt x="121960" y="103981"/>
                </a:lnTo>
                <a:cubicBezTo>
                  <a:pt x="118428" y="107513"/>
                  <a:pt x="112911" y="108069"/>
                  <a:pt x="108744" y="105291"/>
                </a:cubicBezTo>
                <a:lnTo>
                  <a:pt x="94853" y="96044"/>
                </a:lnTo>
                <a:cubicBezTo>
                  <a:pt x="91083" y="97592"/>
                  <a:pt x="87074" y="98703"/>
                  <a:pt x="82987" y="99258"/>
                </a:cubicBezTo>
                <a:lnTo>
                  <a:pt x="75605" y="114181"/>
                </a:lnTo>
                <a:cubicBezTo>
                  <a:pt x="73382" y="118666"/>
                  <a:pt x="68302" y="120928"/>
                  <a:pt x="63500" y="119658"/>
                </a:cubicBezTo>
                <a:lnTo>
                  <a:pt x="53102" y="116880"/>
                </a:lnTo>
                <a:cubicBezTo>
                  <a:pt x="48260" y="115570"/>
                  <a:pt x="45045" y="111046"/>
                  <a:pt x="45363" y="106085"/>
                </a:cubicBezTo>
                <a:lnTo>
                  <a:pt x="46434" y="89456"/>
                </a:lnTo>
                <a:cubicBezTo>
                  <a:pt x="43140" y="86916"/>
                  <a:pt x="40243" y="83979"/>
                  <a:pt x="37743" y="80724"/>
                </a:cubicBezTo>
                <a:lnTo>
                  <a:pt x="21074" y="81796"/>
                </a:lnTo>
                <a:cubicBezTo>
                  <a:pt x="16113" y="82113"/>
                  <a:pt x="11589" y="78859"/>
                  <a:pt x="10279" y="74057"/>
                </a:cubicBezTo>
                <a:lnTo>
                  <a:pt x="7501" y="63659"/>
                </a:lnTo>
                <a:cubicBezTo>
                  <a:pt x="6231" y="58857"/>
                  <a:pt x="8493" y="53777"/>
                  <a:pt x="12978" y="51554"/>
                </a:cubicBezTo>
                <a:lnTo>
                  <a:pt x="27940" y="44172"/>
                </a:lnTo>
                <a:cubicBezTo>
                  <a:pt x="28218" y="42148"/>
                  <a:pt x="28615" y="40164"/>
                  <a:pt x="29131" y="38140"/>
                </a:cubicBezTo>
                <a:cubicBezTo>
                  <a:pt x="29686" y="36116"/>
                  <a:pt x="30321" y="34171"/>
                  <a:pt x="31115" y="32306"/>
                </a:cubicBezTo>
                <a:lnTo>
                  <a:pt x="21868" y="18455"/>
                </a:lnTo>
                <a:cubicBezTo>
                  <a:pt x="19090" y="14288"/>
                  <a:pt x="19645" y="8771"/>
                  <a:pt x="23178" y="5239"/>
                </a:cubicBezTo>
                <a:lnTo>
                  <a:pt x="30798" y="-2381"/>
                </a:lnTo>
                <a:cubicBezTo>
                  <a:pt x="34330" y="-5913"/>
                  <a:pt x="39846" y="-6469"/>
                  <a:pt x="44013" y="-3691"/>
                </a:cubicBezTo>
                <a:lnTo>
                  <a:pt x="57904" y="5556"/>
                </a:lnTo>
                <a:cubicBezTo>
                  <a:pt x="61674" y="4008"/>
                  <a:pt x="65683" y="2897"/>
                  <a:pt x="69771" y="2342"/>
                </a:cubicBezTo>
                <a:lnTo>
                  <a:pt x="77152" y="-12581"/>
                </a:lnTo>
                <a:cubicBezTo>
                  <a:pt x="79375" y="-17066"/>
                  <a:pt x="84415" y="-19328"/>
                  <a:pt x="89257" y="-18058"/>
                </a:cubicBezTo>
                <a:close/>
                <a:moveTo>
                  <a:pt x="76359" y="33338"/>
                </a:moveTo>
                <a:cubicBezTo>
                  <a:pt x="66721" y="33338"/>
                  <a:pt x="58896" y="41162"/>
                  <a:pt x="58896" y="50800"/>
                </a:cubicBezTo>
                <a:cubicBezTo>
                  <a:pt x="58896" y="60438"/>
                  <a:pt x="66721" y="68263"/>
                  <a:pt x="76359" y="68263"/>
                </a:cubicBezTo>
                <a:cubicBezTo>
                  <a:pt x="85997" y="68263"/>
                  <a:pt x="93821" y="60438"/>
                  <a:pt x="93821" y="50800"/>
                </a:cubicBezTo>
                <a:cubicBezTo>
                  <a:pt x="93821" y="41162"/>
                  <a:pt x="85997" y="33338"/>
                  <a:pt x="76359" y="33338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0" name="Text 38"/>
          <p:cNvSpPr/>
          <p:nvPr/>
        </p:nvSpPr>
        <p:spPr>
          <a:xfrm>
            <a:off x="6016075" y="7543378"/>
            <a:ext cx="1473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Response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5660475" y="7848178"/>
            <a:ext cx="217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Parse &amp; validate content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42037" y="6524077"/>
            <a:ext cx="2421975" cy="834475"/>
          </a:xfrm>
          <a:custGeom>
            <a:avLst/>
            <a:gdLst/>
            <a:ahLst/>
            <a:cxnLst/>
            <a:rect l="l" t="t" r="r" b="b"/>
            <a:pathLst>
              <a:path w="2421975" h="834475">
                <a:moveTo>
                  <a:pt x="152400" y="0"/>
                </a:moveTo>
                <a:lnTo>
                  <a:pt x="2269575" y="0"/>
                </a:lnTo>
                <a:cubicBezTo>
                  <a:pt x="2353743" y="0"/>
                  <a:pt x="2421975" y="68232"/>
                  <a:pt x="2421975" y="152400"/>
                </a:cubicBezTo>
                <a:lnTo>
                  <a:pt x="2421975" y="682075"/>
                </a:lnTo>
                <a:cubicBezTo>
                  <a:pt x="2421975" y="766243"/>
                  <a:pt x="2353743" y="834475"/>
                  <a:pt x="22695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10B981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43" name="Shape 41"/>
          <p:cNvSpPr/>
          <p:nvPr/>
        </p:nvSpPr>
        <p:spPr>
          <a:xfrm>
            <a:off x="8517975" y="6712719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90698" y="4088"/>
                </a:moveTo>
                <a:lnTo>
                  <a:pt x="102830" y="62706"/>
                </a:lnTo>
                <a:cubicBezTo>
                  <a:pt x="91281" y="70406"/>
                  <a:pt x="83939" y="82907"/>
                  <a:pt x="82748" y="96560"/>
                </a:cubicBezTo>
                <a:cubicBezTo>
                  <a:pt x="107474" y="101640"/>
                  <a:pt x="126960" y="121126"/>
                  <a:pt x="132080" y="145891"/>
                </a:cubicBezTo>
                <a:cubicBezTo>
                  <a:pt x="145772" y="144701"/>
                  <a:pt x="158234" y="137358"/>
                  <a:pt x="165933" y="125809"/>
                </a:cubicBezTo>
                <a:lnTo>
                  <a:pt x="224512" y="37902"/>
                </a:lnTo>
                <a:cubicBezTo>
                  <a:pt x="227171" y="33893"/>
                  <a:pt x="228600" y="29210"/>
                  <a:pt x="228600" y="24368"/>
                </a:cubicBezTo>
                <a:cubicBezTo>
                  <a:pt x="228600" y="10914"/>
                  <a:pt x="217686" y="0"/>
                  <a:pt x="204232" y="0"/>
                </a:cubicBezTo>
                <a:cubicBezTo>
                  <a:pt x="199430" y="0"/>
                  <a:pt x="194707" y="1429"/>
                  <a:pt x="190698" y="4088"/>
                </a:cubicBezTo>
                <a:close/>
                <a:moveTo>
                  <a:pt x="114300" y="158750"/>
                </a:moveTo>
                <a:cubicBezTo>
                  <a:pt x="114300" y="134183"/>
                  <a:pt x="94417" y="114300"/>
                  <a:pt x="69850" y="114300"/>
                </a:cubicBezTo>
                <a:cubicBezTo>
                  <a:pt x="45283" y="114300"/>
                  <a:pt x="25400" y="134183"/>
                  <a:pt x="25400" y="158750"/>
                </a:cubicBezTo>
                <a:cubicBezTo>
                  <a:pt x="25400" y="160298"/>
                  <a:pt x="25479" y="161846"/>
                  <a:pt x="25638" y="163354"/>
                </a:cubicBezTo>
                <a:cubicBezTo>
                  <a:pt x="26352" y="170299"/>
                  <a:pt x="21590" y="177800"/>
                  <a:pt x="14605" y="177800"/>
                </a:cubicBezTo>
                <a:lnTo>
                  <a:pt x="12700" y="177800"/>
                </a:lnTo>
                <a:cubicBezTo>
                  <a:pt x="5675" y="177800"/>
                  <a:pt x="0" y="183475"/>
                  <a:pt x="0" y="190500"/>
                </a:cubicBezTo>
                <a:cubicBezTo>
                  <a:pt x="0" y="197525"/>
                  <a:pt x="5675" y="203200"/>
                  <a:pt x="12700" y="203200"/>
                </a:cubicBezTo>
                <a:lnTo>
                  <a:pt x="69850" y="203200"/>
                </a:lnTo>
                <a:cubicBezTo>
                  <a:pt x="94417" y="203200"/>
                  <a:pt x="114300" y="183317"/>
                  <a:pt x="114300" y="15875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4" name="Text 42"/>
          <p:cNvSpPr/>
          <p:nvPr/>
        </p:nvSpPr>
        <p:spPr>
          <a:xfrm>
            <a:off x="8860875" y="6687319"/>
            <a:ext cx="121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 Output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505275" y="6992119"/>
            <a:ext cx="217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Apply formatting &amp; styling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537700" y="7521699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7" name="Shape 45"/>
          <p:cNvSpPr/>
          <p:nvPr/>
        </p:nvSpPr>
        <p:spPr>
          <a:xfrm>
            <a:off x="8342037" y="7989736"/>
            <a:ext cx="2421975" cy="834475"/>
          </a:xfrm>
          <a:custGeom>
            <a:avLst/>
            <a:gdLst/>
            <a:ahLst/>
            <a:cxnLst/>
            <a:rect l="l" t="t" r="r" b="b"/>
            <a:pathLst>
              <a:path w="2421975" h="834475">
                <a:moveTo>
                  <a:pt x="152400" y="0"/>
                </a:moveTo>
                <a:lnTo>
                  <a:pt x="2269575" y="0"/>
                </a:lnTo>
                <a:cubicBezTo>
                  <a:pt x="2353743" y="0"/>
                  <a:pt x="2421975" y="68232"/>
                  <a:pt x="2421975" y="152400"/>
                </a:cubicBezTo>
                <a:lnTo>
                  <a:pt x="2421975" y="682075"/>
                </a:lnTo>
                <a:cubicBezTo>
                  <a:pt x="2421975" y="766243"/>
                  <a:pt x="2353743" y="834475"/>
                  <a:pt x="22695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2563EB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48" name="Shape 46"/>
          <p:cNvSpPr/>
          <p:nvPr/>
        </p:nvSpPr>
        <p:spPr>
          <a:xfrm>
            <a:off x="8530675" y="8178378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5400" y="12700"/>
                </a:moveTo>
                <a:cubicBezTo>
                  <a:pt x="11390" y="12700"/>
                  <a:pt x="0" y="24090"/>
                  <a:pt x="0" y="38100"/>
                </a:cubicBezTo>
                <a:lnTo>
                  <a:pt x="0" y="139700"/>
                </a:lnTo>
                <a:cubicBezTo>
                  <a:pt x="0" y="153710"/>
                  <a:pt x="11390" y="165100"/>
                  <a:pt x="25400" y="165100"/>
                </a:cubicBezTo>
                <a:lnTo>
                  <a:pt x="82550" y="165100"/>
                </a:lnTo>
                <a:lnTo>
                  <a:pt x="76200" y="184150"/>
                </a:lnTo>
                <a:lnTo>
                  <a:pt x="47625" y="184150"/>
                </a:lnTo>
                <a:cubicBezTo>
                  <a:pt x="42347" y="184150"/>
                  <a:pt x="38100" y="188397"/>
                  <a:pt x="38100" y="193675"/>
                </a:cubicBezTo>
                <a:cubicBezTo>
                  <a:pt x="38100" y="198953"/>
                  <a:pt x="42347" y="203200"/>
                  <a:pt x="47625" y="203200"/>
                </a:cubicBezTo>
                <a:lnTo>
                  <a:pt x="155575" y="203200"/>
                </a:lnTo>
                <a:cubicBezTo>
                  <a:pt x="160853" y="203200"/>
                  <a:pt x="165100" y="198953"/>
                  <a:pt x="165100" y="193675"/>
                </a:cubicBezTo>
                <a:cubicBezTo>
                  <a:pt x="165100" y="188397"/>
                  <a:pt x="160853" y="184150"/>
                  <a:pt x="155575" y="184150"/>
                </a:cubicBezTo>
                <a:lnTo>
                  <a:pt x="127000" y="184150"/>
                </a:lnTo>
                <a:lnTo>
                  <a:pt x="120650" y="165100"/>
                </a:lnTo>
                <a:lnTo>
                  <a:pt x="177800" y="165100"/>
                </a:lnTo>
                <a:cubicBezTo>
                  <a:pt x="191810" y="165100"/>
                  <a:pt x="203200" y="153710"/>
                  <a:pt x="203200" y="139700"/>
                </a:cubicBezTo>
                <a:lnTo>
                  <a:pt x="203200" y="38100"/>
                </a:lnTo>
                <a:cubicBezTo>
                  <a:pt x="203200" y="24090"/>
                  <a:pt x="191810" y="12700"/>
                  <a:pt x="177800" y="12700"/>
                </a:cubicBezTo>
                <a:lnTo>
                  <a:pt x="25400" y="12700"/>
                </a:lnTo>
                <a:close/>
                <a:moveTo>
                  <a:pt x="38100" y="38100"/>
                </a:moveTo>
                <a:lnTo>
                  <a:pt x="165100" y="38100"/>
                </a:lnTo>
                <a:cubicBezTo>
                  <a:pt x="172125" y="38100"/>
                  <a:pt x="177800" y="43775"/>
                  <a:pt x="177800" y="50800"/>
                </a:cubicBezTo>
                <a:lnTo>
                  <a:pt x="177800" y="114300"/>
                </a:lnTo>
                <a:cubicBezTo>
                  <a:pt x="177800" y="121325"/>
                  <a:pt x="172125" y="127000"/>
                  <a:pt x="165100" y="127000"/>
                </a:cubicBezTo>
                <a:lnTo>
                  <a:pt x="38100" y="127000"/>
                </a:lnTo>
                <a:cubicBezTo>
                  <a:pt x="31075" y="127000"/>
                  <a:pt x="25400" y="121325"/>
                  <a:pt x="25400" y="114300"/>
                </a:cubicBezTo>
                <a:lnTo>
                  <a:pt x="25400" y="50800"/>
                </a:lnTo>
                <a:cubicBezTo>
                  <a:pt x="25400" y="43775"/>
                  <a:pt x="31075" y="38100"/>
                  <a:pt x="38100" y="3810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49" name="Text 47"/>
          <p:cNvSpPr/>
          <p:nvPr/>
        </p:nvSpPr>
        <p:spPr>
          <a:xfrm>
            <a:off x="8860875" y="8152978"/>
            <a:ext cx="1244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Display Results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505275" y="8457778"/>
            <a:ext cx="2171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Show to user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9537700" y="8987371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2" name="Shape 50"/>
          <p:cNvSpPr/>
          <p:nvPr/>
        </p:nvSpPr>
        <p:spPr>
          <a:xfrm>
            <a:off x="8432800" y="9444571"/>
            <a:ext cx="2235200" cy="863600"/>
          </a:xfrm>
          <a:custGeom>
            <a:avLst/>
            <a:gdLst/>
            <a:ahLst/>
            <a:cxnLst/>
            <a:rect l="l" t="t" r="r" b="b"/>
            <a:pathLst>
              <a:path w="2235200" h="863600">
                <a:moveTo>
                  <a:pt x="152399" y="0"/>
                </a:moveTo>
                <a:lnTo>
                  <a:pt x="2082801" y="0"/>
                </a:lnTo>
                <a:cubicBezTo>
                  <a:pt x="2166968" y="0"/>
                  <a:pt x="2235200" y="68232"/>
                  <a:pt x="2235200" y="152399"/>
                </a:cubicBezTo>
                <a:lnTo>
                  <a:pt x="2235200" y="711201"/>
                </a:lnTo>
                <a:cubicBezTo>
                  <a:pt x="2235200" y="795368"/>
                  <a:pt x="2166968" y="863600"/>
                  <a:pt x="2082801" y="863600"/>
                </a:cubicBezTo>
                <a:lnTo>
                  <a:pt x="152399" y="863600"/>
                </a:lnTo>
                <a:cubicBezTo>
                  <a:pt x="68232" y="863600"/>
                  <a:pt x="0" y="795368"/>
                  <a:pt x="0" y="711201"/>
                </a:cubicBezTo>
                <a:lnTo>
                  <a:pt x="0" y="152399"/>
                </a:lnTo>
                <a:cubicBezTo>
                  <a:pt x="0" y="68288"/>
                  <a:pt x="68288" y="0"/>
                  <a:pt x="152399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3" name="Shape 51"/>
          <p:cNvSpPr/>
          <p:nvPr/>
        </p:nvSpPr>
        <p:spPr>
          <a:xfrm>
            <a:off x="9439275" y="9602391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5875" y="0"/>
                </a:moveTo>
                <a:cubicBezTo>
                  <a:pt x="24656" y="0"/>
                  <a:pt x="31750" y="7094"/>
                  <a:pt x="31750" y="15875"/>
                </a:cubicBezTo>
                <a:lnTo>
                  <a:pt x="31750" y="23812"/>
                </a:lnTo>
                <a:lnTo>
                  <a:pt x="65980" y="15280"/>
                </a:lnTo>
                <a:cubicBezTo>
                  <a:pt x="84882" y="10567"/>
                  <a:pt x="104825" y="12750"/>
                  <a:pt x="122287" y="21481"/>
                </a:cubicBezTo>
                <a:cubicBezTo>
                  <a:pt x="145256" y="32990"/>
                  <a:pt x="172293" y="32990"/>
                  <a:pt x="195263" y="21481"/>
                </a:cubicBezTo>
                <a:lnTo>
                  <a:pt x="200025" y="19100"/>
                </a:lnTo>
                <a:cubicBezTo>
                  <a:pt x="210245" y="13940"/>
                  <a:pt x="222250" y="21382"/>
                  <a:pt x="222250" y="32792"/>
                </a:cubicBezTo>
                <a:lnTo>
                  <a:pt x="222250" y="171549"/>
                </a:lnTo>
                <a:cubicBezTo>
                  <a:pt x="222250" y="178147"/>
                  <a:pt x="218132" y="184100"/>
                  <a:pt x="211931" y="186432"/>
                </a:cubicBezTo>
                <a:lnTo>
                  <a:pt x="194717" y="192881"/>
                </a:lnTo>
                <a:cubicBezTo>
                  <a:pt x="171797" y="201464"/>
                  <a:pt x="146298" y="200124"/>
                  <a:pt x="124420" y="189210"/>
                </a:cubicBezTo>
                <a:cubicBezTo>
                  <a:pt x="105618" y="179784"/>
                  <a:pt x="84038" y="177453"/>
                  <a:pt x="63649" y="182563"/>
                </a:cubicBezTo>
                <a:lnTo>
                  <a:pt x="31750" y="190500"/>
                </a:lnTo>
                <a:lnTo>
                  <a:pt x="31750" y="238125"/>
                </a:lnTo>
                <a:cubicBezTo>
                  <a:pt x="31750" y="246906"/>
                  <a:pt x="24656" y="254000"/>
                  <a:pt x="15875" y="254000"/>
                </a:cubicBezTo>
                <a:cubicBezTo>
                  <a:pt x="7094" y="254000"/>
                  <a:pt x="0" y="246906"/>
                  <a:pt x="0" y="238125"/>
                </a:cubicBezTo>
                <a:lnTo>
                  <a:pt x="0" y="15875"/>
                </a:lnTo>
                <a:cubicBezTo>
                  <a:pt x="0" y="7094"/>
                  <a:pt x="7094" y="0"/>
                  <a:pt x="15875" y="0"/>
                </a:cubicBezTo>
                <a:close/>
                <a:moveTo>
                  <a:pt x="31750" y="92819"/>
                </a:moveTo>
                <a:lnTo>
                  <a:pt x="63500" y="85923"/>
                </a:lnTo>
                <a:lnTo>
                  <a:pt x="63500" y="118418"/>
                </a:lnTo>
                <a:lnTo>
                  <a:pt x="31750" y="125313"/>
                </a:lnTo>
                <a:lnTo>
                  <a:pt x="31750" y="157807"/>
                </a:lnTo>
                <a:lnTo>
                  <a:pt x="55959" y="151755"/>
                </a:lnTo>
                <a:cubicBezTo>
                  <a:pt x="58489" y="151110"/>
                  <a:pt x="60970" y="150564"/>
                  <a:pt x="63500" y="150118"/>
                </a:cubicBezTo>
                <a:lnTo>
                  <a:pt x="63500" y="118418"/>
                </a:lnTo>
                <a:lnTo>
                  <a:pt x="82798" y="114250"/>
                </a:lnTo>
                <a:cubicBezTo>
                  <a:pt x="86916" y="113357"/>
                  <a:pt x="91083" y="113010"/>
                  <a:pt x="95250" y="113209"/>
                </a:cubicBezTo>
                <a:lnTo>
                  <a:pt x="95250" y="81459"/>
                </a:lnTo>
                <a:cubicBezTo>
                  <a:pt x="101997" y="81657"/>
                  <a:pt x="108744" y="82748"/>
                  <a:pt x="115292" y="84634"/>
                </a:cubicBezTo>
                <a:lnTo>
                  <a:pt x="127000" y="88057"/>
                </a:lnTo>
                <a:lnTo>
                  <a:pt x="127000" y="121146"/>
                </a:lnTo>
                <a:lnTo>
                  <a:pt x="106313" y="115044"/>
                </a:lnTo>
                <a:cubicBezTo>
                  <a:pt x="102691" y="114002"/>
                  <a:pt x="98971" y="113357"/>
                  <a:pt x="95250" y="113159"/>
                </a:cubicBezTo>
                <a:lnTo>
                  <a:pt x="95250" y="148580"/>
                </a:lnTo>
                <a:cubicBezTo>
                  <a:pt x="106065" y="149523"/>
                  <a:pt x="116731" y="151904"/>
                  <a:pt x="127000" y="155724"/>
                </a:cubicBezTo>
                <a:lnTo>
                  <a:pt x="127000" y="121096"/>
                </a:lnTo>
                <a:lnTo>
                  <a:pt x="138261" y="124420"/>
                </a:lnTo>
                <a:cubicBezTo>
                  <a:pt x="144959" y="126405"/>
                  <a:pt x="151805" y="127595"/>
                  <a:pt x="158750" y="128091"/>
                </a:cubicBezTo>
                <a:lnTo>
                  <a:pt x="158750" y="96242"/>
                </a:lnTo>
                <a:cubicBezTo>
                  <a:pt x="154880" y="95845"/>
                  <a:pt x="151011" y="95101"/>
                  <a:pt x="147241" y="94010"/>
                </a:cubicBezTo>
                <a:lnTo>
                  <a:pt x="127000" y="88057"/>
                </a:lnTo>
                <a:lnTo>
                  <a:pt x="127000" y="57299"/>
                </a:lnTo>
                <a:cubicBezTo>
                  <a:pt x="120551" y="55414"/>
                  <a:pt x="114201" y="52933"/>
                  <a:pt x="108049" y="49857"/>
                </a:cubicBezTo>
                <a:cubicBezTo>
                  <a:pt x="103981" y="47823"/>
                  <a:pt x="99665" y="46385"/>
                  <a:pt x="95250" y="45492"/>
                </a:cubicBezTo>
                <a:lnTo>
                  <a:pt x="95250" y="81409"/>
                </a:lnTo>
                <a:cubicBezTo>
                  <a:pt x="88801" y="81211"/>
                  <a:pt x="82352" y="81806"/>
                  <a:pt x="76051" y="83195"/>
                </a:cubicBezTo>
                <a:lnTo>
                  <a:pt x="63500" y="85923"/>
                </a:lnTo>
                <a:lnTo>
                  <a:pt x="63500" y="48617"/>
                </a:lnTo>
                <a:lnTo>
                  <a:pt x="31750" y="56555"/>
                </a:lnTo>
                <a:lnTo>
                  <a:pt x="31750" y="92819"/>
                </a:lnTo>
                <a:close/>
                <a:moveTo>
                  <a:pt x="158750" y="166539"/>
                </a:moveTo>
                <a:cubicBezTo>
                  <a:pt x="167084" y="167283"/>
                  <a:pt x="175568" y="166191"/>
                  <a:pt x="183555" y="163165"/>
                </a:cubicBezTo>
                <a:lnTo>
                  <a:pt x="190500" y="160586"/>
                </a:lnTo>
                <a:lnTo>
                  <a:pt x="190500" y="125016"/>
                </a:lnTo>
                <a:lnTo>
                  <a:pt x="186581" y="125909"/>
                </a:lnTo>
                <a:cubicBezTo>
                  <a:pt x="177453" y="128042"/>
                  <a:pt x="168077" y="128736"/>
                  <a:pt x="158750" y="128141"/>
                </a:cubicBezTo>
                <a:lnTo>
                  <a:pt x="158750" y="166539"/>
                </a:lnTo>
                <a:close/>
                <a:moveTo>
                  <a:pt x="190500" y="92422"/>
                </a:moveTo>
                <a:lnTo>
                  <a:pt x="190500" y="57299"/>
                </a:lnTo>
                <a:cubicBezTo>
                  <a:pt x="180132" y="60325"/>
                  <a:pt x="169466" y="61813"/>
                  <a:pt x="158750" y="61813"/>
                </a:cubicBezTo>
                <a:lnTo>
                  <a:pt x="158750" y="96242"/>
                </a:lnTo>
                <a:cubicBezTo>
                  <a:pt x="165646" y="96937"/>
                  <a:pt x="172641" y="96490"/>
                  <a:pt x="179437" y="94952"/>
                </a:cubicBezTo>
                <a:lnTo>
                  <a:pt x="190500" y="9237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4" name="Text 52"/>
          <p:cNvSpPr/>
          <p:nvPr/>
        </p:nvSpPr>
        <p:spPr>
          <a:xfrm>
            <a:off x="8540750" y="9907191"/>
            <a:ext cx="2019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 / Next Input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1390037" y="6117677"/>
            <a:ext cx="2218775" cy="834475"/>
          </a:xfrm>
          <a:custGeom>
            <a:avLst/>
            <a:gdLst/>
            <a:ahLst/>
            <a:cxnLst/>
            <a:rect l="l" t="t" r="r" b="b"/>
            <a:pathLst>
              <a:path w="2218775" h="834475">
                <a:moveTo>
                  <a:pt x="152400" y="0"/>
                </a:moveTo>
                <a:lnTo>
                  <a:pt x="2066375" y="0"/>
                </a:lnTo>
                <a:cubicBezTo>
                  <a:pt x="2150543" y="0"/>
                  <a:pt x="2218775" y="68232"/>
                  <a:pt x="2218775" y="152400"/>
                </a:cubicBezTo>
                <a:lnTo>
                  <a:pt x="2218775" y="682075"/>
                </a:lnTo>
                <a:cubicBezTo>
                  <a:pt x="2218775" y="766243"/>
                  <a:pt x="2150543" y="834475"/>
                  <a:pt x="20663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EF4444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56" name="Shape 54"/>
          <p:cNvSpPr/>
          <p:nvPr/>
        </p:nvSpPr>
        <p:spPr>
          <a:xfrm>
            <a:off x="11578675" y="630631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07434" y="0"/>
                  <a:pt x="112792" y="3215"/>
                  <a:pt x="115570" y="8334"/>
                </a:cubicBezTo>
                <a:lnTo>
                  <a:pt x="201295" y="167084"/>
                </a:lnTo>
                <a:cubicBezTo>
                  <a:pt x="203954" y="172006"/>
                  <a:pt x="203835" y="177959"/>
                  <a:pt x="200978" y="182761"/>
                </a:cubicBezTo>
                <a:cubicBezTo>
                  <a:pt x="198120" y="187563"/>
                  <a:pt x="192921" y="190500"/>
                  <a:pt x="187325" y="190500"/>
                </a:cubicBezTo>
                <a:lnTo>
                  <a:pt x="15875" y="190500"/>
                </a:lnTo>
                <a:cubicBezTo>
                  <a:pt x="10279" y="190500"/>
                  <a:pt x="5120" y="187563"/>
                  <a:pt x="2223" y="182761"/>
                </a:cubicBezTo>
                <a:cubicBezTo>
                  <a:pt x="-675" y="177959"/>
                  <a:pt x="-754" y="172006"/>
                  <a:pt x="1905" y="167084"/>
                </a:cubicBezTo>
                <a:lnTo>
                  <a:pt x="87630" y="8334"/>
                </a:lnTo>
                <a:cubicBezTo>
                  <a:pt x="90408" y="3215"/>
                  <a:pt x="95766" y="0"/>
                  <a:pt x="101600" y="0"/>
                </a:cubicBezTo>
                <a:close/>
                <a:moveTo>
                  <a:pt x="101600" y="66675"/>
                </a:moveTo>
                <a:cubicBezTo>
                  <a:pt x="96322" y="66675"/>
                  <a:pt x="92075" y="70922"/>
                  <a:pt x="92075" y="76200"/>
                </a:cubicBezTo>
                <a:lnTo>
                  <a:pt x="92075" y="120650"/>
                </a:lnTo>
                <a:cubicBezTo>
                  <a:pt x="92075" y="125928"/>
                  <a:pt x="96322" y="130175"/>
                  <a:pt x="101600" y="130175"/>
                </a:cubicBezTo>
                <a:cubicBezTo>
                  <a:pt x="106878" y="130175"/>
                  <a:pt x="111125" y="125928"/>
                  <a:pt x="111125" y="120650"/>
                </a:cubicBezTo>
                <a:lnTo>
                  <a:pt x="111125" y="76200"/>
                </a:lnTo>
                <a:cubicBezTo>
                  <a:pt x="111125" y="70922"/>
                  <a:pt x="106878" y="66675"/>
                  <a:pt x="101600" y="66675"/>
                </a:cubicBezTo>
                <a:close/>
                <a:moveTo>
                  <a:pt x="112197" y="152400"/>
                </a:moveTo>
                <a:cubicBezTo>
                  <a:pt x="112438" y="148467"/>
                  <a:pt x="110476" y="144724"/>
                  <a:pt x="107104" y="142685"/>
                </a:cubicBezTo>
                <a:cubicBezTo>
                  <a:pt x="103732" y="140645"/>
                  <a:pt x="99507" y="140645"/>
                  <a:pt x="96135" y="142685"/>
                </a:cubicBezTo>
                <a:cubicBezTo>
                  <a:pt x="92764" y="144724"/>
                  <a:pt x="90802" y="148467"/>
                  <a:pt x="91043" y="152400"/>
                </a:cubicBezTo>
                <a:cubicBezTo>
                  <a:pt x="90802" y="156333"/>
                  <a:pt x="92764" y="160076"/>
                  <a:pt x="96135" y="162115"/>
                </a:cubicBezTo>
                <a:cubicBezTo>
                  <a:pt x="99507" y="164155"/>
                  <a:pt x="103732" y="164155"/>
                  <a:pt x="107104" y="162115"/>
                </a:cubicBezTo>
                <a:cubicBezTo>
                  <a:pt x="110476" y="160076"/>
                  <a:pt x="112438" y="156333"/>
                  <a:pt x="112197" y="15240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57" name="Text 55"/>
          <p:cNvSpPr/>
          <p:nvPr/>
        </p:nvSpPr>
        <p:spPr>
          <a:xfrm>
            <a:off x="11908875" y="6280919"/>
            <a:ext cx="106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Handle Error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1553275" y="6585719"/>
            <a:ext cx="1968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&amp; retry logic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2484100" y="7115299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60" name="Shape 58"/>
          <p:cNvSpPr/>
          <p:nvPr/>
        </p:nvSpPr>
        <p:spPr>
          <a:xfrm>
            <a:off x="11390037" y="7583336"/>
            <a:ext cx="2218775" cy="834475"/>
          </a:xfrm>
          <a:custGeom>
            <a:avLst/>
            <a:gdLst/>
            <a:ahLst/>
            <a:cxnLst/>
            <a:rect l="l" t="t" r="r" b="b"/>
            <a:pathLst>
              <a:path w="2218775" h="834475">
                <a:moveTo>
                  <a:pt x="152400" y="0"/>
                </a:moveTo>
                <a:lnTo>
                  <a:pt x="2066375" y="0"/>
                </a:lnTo>
                <a:cubicBezTo>
                  <a:pt x="2150543" y="0"/>
                  <a:pt x="2218775" y="68232"/>
                  <a:pt x="2218775" y="152400"/>
                </a:cubicBezTo>
                <a:lnTo>
                  <a:pt x="2218775" y="682075"/>
                </a:lnTo>
                <a:cubicBezTo>
                  <a:pt x="2218775" y="766243"/>
                  <a:pt x="2150543" y="834475"/>
                  <a:pt x="2066375" y="834475"/>
                </a:cubicBezTo>
                <a:lnTo>
                  <a:pt x="152400" y="834475"/>
                </a:lnTo>
                <a:cubicBezTo>
                  <a:pt x="68232" y="834475"/>
                  <a:pt x="0" y="766243"/>
                  <a:pt x="0" y="682075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EF4444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61" name="Shape 59"/>
          <p:cNvSpPr/>
          <p:nvPr/>
        </p:nvSpPr>
        <p:spPr>
          <a:xfrm>
            <a:off x="11578675" y="7771978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73315" y="29647"/>
                </a:moveTo>
                <a:lnTo>
                  <a:pt x="177800" y="33893"/>
                </a:lnTo>
                <a:lnTo>
                  <a:pt x="177800" y="12700"/>
                </a:lnTo>
                <a:cubicBezTo>
                  <a:pt x="177800" y="5675"/>
                  <a:pt x="183475" y="0"/>
                  <a:pt x="190500" y="0"/>
                </a:cubicBezTo>
                <a:cubicBezTo>
                  <a:pt x="197525" y="0"/>
                  <a:pt x="203200" y="5675"/>
                  <a:pt x="203200" y="12700"/>
                </a:cubicBezTo>
                <a:lnTo>
                  <a:pt x="203200" y="63500"/>
                </a:lnTo>
                <a:cubicBezTo>
                  <a:pt x="203200" y="70525"/>
                  <a:pt x="197525" y="76200"/>
                  <a:pt x="190500" y="76200"/>
                </a:cubicBezTo>
                <a:lnTo>
                  <a:pt x="139700" y="76200"/>
                </a:lnTo>
                <a:cubicBezTo>
                  <a:pt x="132675" y="76200"/>
                  <a:pt x="127000" y="70525"/>
                  <a:pt x="127000" y="63500"/>
                </a:cubicBezTo>
                <a:cubicBezTo>
                  <a:pt x="127000" y="56475"/>
                  <a:pt x="132675" y="50800"/>
                  <a:pt x="139700" y="50800"/>
                </a:cubicBezTo>
                <a:lnTo>
                  <a:pt x="158710" y="50800"/>
                </a:lnTo>
                <a:lnTo>
                  <a:pt x="155694" y="47943"/>
                </a:lnTo>
                <a:cubicBezTo>
                  <a:pt x="155615" y="47863"/>
                  <a:pt x="155535" y="47784"/>
                  <a:pt x="155456" y="47704"/>
                </a:cubicBezTo>
                <a:cubicBezTo>
                  <a:pt x="125690" y="17939"/>
                  <a:pt x="77470" y="17939"/>
                  <a:pt x="47704" y="47704"/>
                </a:cubicBezTo>
                <a:cubicBezTo>
                  <a:pt x="17939" y="77470"/>
                  <a:pt x="17939" y="125690"/>
                  <a:pt x="47704" y="155456"/>
                </a:cubicBezTo>
                <a:cubicBezTo>
                  <a:pt x="77470" y="185222"/>
                  <a:pt x="125690" y="185222"/>
                  <a:pt x="155456" y="155456"/>
                </a:cubicBezTo>
                <a:cubicBezTo>
                  <a:pt x="158710" y="152202"/>
                  <a:pt x="161607" y="148749"/>
                  <a:pt x="164147" y="145098"/>
                </a:cubicBezTo>
                <a:cubicBezTo>
                  <a:pt x="168156" y="139343"/>
                  <a:pt x="176093" y="137954"/>
                  <a:pt x="181848" y="141962"/>
                </a:cubicBezTo>
                <a:cubicBezTo>
                  <a:pt x="187603" y="145971"/>
                  <a:pt x="188992" y="153908"/>
                  <a:pt x="184983" y="159663"/>
                </a:cubicBezTo>
                <a:cubicBezTo>
                  <a:pt x="181610" y="164505"/>
                  <a:pt x="177760" y="169108"/>
                  <a:pt x="173434" y="173434"/>
                </a:cubicBezTo>
                <a:cubicBezTo>
                  <a:pt x="133747" y="213122"/>
                  <a:pt x="69413" y="213122"/>
                  <a:pt x="29766" y="173434"/>
                </a:cubicBezTo>
                <a:cubicBezTo>
                  <a:pt x="-9882" y="133747"/>
                  <a:pt x="-9922" y="69453"/>
                  <a:pt x="29766" y="29766"/>
                </a:cubicBezTo>
                <a:cubicBezTo>
                  <a:pt x="69413" y="-9882"/>
                  <a:pt x="133628" y="-9922"/>
                  <a:pt x="173315" y="29647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62" name="Text 60"/>
          <p:cNvSpPr/>
          <p:nvPr/>
        </p:nvSpPr>
        <p:spPr>
          <a:xfrm>
            <a:off x="11908875" y="7746578"/>
            <a:ext cx="57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Retry?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553275" y="8051378"/>
            <a:ext cx="1968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 3 attempts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2484100" y="8580971"/>
            <a:ext cx="25400" cy="304800"/>
          </a:xfrm>
          <a:custGeom>
            <a:avLst/>
            <a:gdLst/>
            <a:ahLst/>
            <a:cxnLst/>
            <a:rect l="l" t="t" r="r" b="b"/>
            <a:pathLst>
              <a:path w="25400" h="304800">
                <a:moveTo>
                  <a:pt x="0" y="0"/>
                </a:moveTo>
                <a:lnTo>
                  <a:pt x="25400" y="0"/>
                </a:lnTo>
                <a:lnTo>
                  <a:pt x="254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65" name="Shape 63"/>
          <p:cNvSpPr/>
          <p:nvPr/>
        </p:nvSpPr>
        <p:spPr>
          <a:xfrm>
            <a:off x="11480800" y="9038171"/>
            <a:ext cx="2032000" cy="812800"/>
          </a:xfrm>
          <a:custGeom>
            <a:avLst/>
            <a:gdLst/>
            <a:ahLst/>
            <a:cxnLst/>
            <a:rect l="l" t="t" r="r" b="b"/>
            <a:pathLst>
              <a:path w="2032000" h="812800">
                <a:moveTo>
                  <a:pt x="152400" y="0"/>
                </a:moveTo>
                <a:lnTo>
                  <a:pt x="1879600" y="0"/>
                </a:lnTo>
                <a:cubicBezTo>
                  <a:pt x="1963712" y="0"/>
                  <a:pt x="2032000" y="68288"/>
                  <a:pt x="2032000" y="152400"/>
                </a:cubicBezTo>
                <a:lnTo>
                  <a:pt x="2032000" y="660400"/>
                </a:lnTo>
                <a:cubicBezTo>
                  <a:pt x="2032000" y="744512"/>
                  <a:pt x="1963712" y="812800"/>
                  <a:pt x="18796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66" name="Shape 64"/>
          <p:cNvSpPr/>
          <p:nvPr/>
        </p:nvSpPr>
        <p:spPr>
          <a:xfrm>
            <a:off x="12385633" y="921765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74563" y="74563"/>
                </a:moveTo>
                <a:cubicBezTo>
                  <a:pt x="78760" y="70366"/>
                  <a:pt x="85546" y="70366"/>
                  <a:pt x="89699" y="74563"/>
                </a:cubicBezTo>
                <a:lnTo>
                  <a:pt x="114255" y="99120"/>
                </a:lnTo>
                <a:lnTo>
                  <a:pt x="138812" y="74563"/>
                </a:lnTo>
                <a:cubicBezTo>
                  <a:pt x="143009" y="70366"/>
                  <a:pt x="149796" y="70366"/>
                  <a:pt x="153948" y="74563"/>
                </a:cubicBezTo>
                <a:cubicBezTo>
                  <a:pt x="158100" y="78760"/>
                  <a:pt x="158145" y="85546"/>
                  <a:pt x="153948" y="89699"/>
                </a:cubicBezTo>
                <a:lnTo>
                  <a:pt x="129391" y="114255"/>
                </a:lnTo>
                <a:lnTo>
                  <a:pt x="153948" y="138812"/>
                </a:lnTo>
                <a:cubicBezTo>
                  <a:pt x="158145" y="143009"/>
                  <a:pt x="158145" y="149796"/>
                  <a:pt x="153948" y="153948"/>
                </a:cubicBezTo>
                <a:cubicBezTo>
                  <a:pt x="149751" y="158100"/>
                  <a:pt x="142964" y="158145"/>
                  <a:pt x="138812" y="153948"/>
                </a:cubicBezTo>
                <a:lnTo>
                  <a:pt x="114255" y="129391"/>
                </a:lnTo>
                <a:lnTo>
                  <a:pt x="89699" y="153948"/>
                </a:lnTo>
                <a:cubicBezTo>
                  <a:pt x="85502" y="158145"/>
                  <a:pt x="78715" y="158145"/>
                  <a:pt x="74563" y="153948"/>
                </a:cubicBezTo>
                <a:cubicBezTo>
                  <a:pt x="70411" y="149751"/>
                  <a:pt x="70366" y="142964"/>
                  <a:pt x="74563" y="138812"/>
                </a:cubicBezTo>
                <a:lnTo>
                  <a:pt x="99120" y="114255"/>
                </a:lnTo>
                <a:lnTo>
                  <a:pt x="74563" y="89699"/>
                </a:lnTo>
                <a:cubicBezTo>
                  <a:pt x="70366" y="85502"/>
                  <a:pt x="70366" y="78715"/>
                  <a:pt x="74563" y="745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7" name="Text 65"/>
          <p:cNvSpPr/>
          <p:nvPr/>
        </p:nvSpPr>
        <p:spPr>
          <a:xfrm>
            <a:off x="11595100" y="9497058"/>
            <a:ext cx="1803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Show Error Message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5696035" y="1075623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0"/>
                </a:moveTo>
                <a:lnTo>
                  <a:pt x="152400" y="0"/>
                </a:lnTo>
                <a:cubicBezTo>
                  <a:pt x="180437" y="0"/>
                  <a:pt x="203200" y="22763"/>
                  <a:pt x="203200" y="50800"/>
                </a:cubicBezTo>
                <a:lnTo>
                  <a:pt x="203200" y="152400"/>
                </a:lnTo>
                <a:cubicBezTo>
                  <a:pt x="203200" y="180437"/>
                  <a:pt x="180437" y="203200"/>
                  <a:pt x="152400" y="203200"/>
                </a:cubicBezTo>
                <a:lnTo>
                  <a:pt x="50800" y="203200"/>
                </a:lnTo>
                <a:cubicBezTo>
                  <a:pt x="22763" y="203200"/>
                  <a:pt x="0" y="180437"/>
                  <a:pt x="0" y="15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69" name="Text 67"/>
          <p:cNvSpPr/>
          <p:nvPr/>
        </p:nvSpPr>
        <p:spPr>
          <a:xfrm>
            <a:off x="6000835" y="10730830"/>
            <a:ext cx="812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Start/End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7044775" y="10767068"/>
            <a:ext cx="186775" cy="186775"/>
          </a:xfrm>
          <a:custGeom>
            <a:avLst/>
            <a:gdLst/>
            <a:ahLst/>
            <a:cxnLst/>
            <a:rect l="l" t="t" r="r" b="b"/>
            <a:pathLst>
              <a:path w="186775" h="186775">
                <a:moveTo>
                  <a:pt x="50801" y="0"/>
                </a:moveTo>
                <a:lnTo>
                  <a:pt x="135974" y="0"/>
                </a:lnTo>
                <a:cubicBezTo>
                  <a:pt x="164012" y="0"/>
                  <a:pt x="186775" y="22763"/>
                  <a:pt x="186775" y="50801"/>
                </a:cubicBezTo>
                <a:lnTo>
                  <a:pt x="186775" y="135974"/>
                </a:lnTo>
                <a:cubicBezTo>
                  <a:pt x="186775" y="164012"/>
                  <a:pt x="164012" y="186775"/>
                  <a:pt x="135974" y="186775"/>
                </a:cubicBezTo>
                <a:lnTo>
                  <a:pt x="50801" y="186775"/>
                </a:lnTo>
                <a:cubicBezTo>
                  <a:pt x="22763" y="186775"/>
                  <a:pt x="0" y="164012"/>
                  <a:pt x="0" y="135974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F59E0B"/>
            </a:solidFill>
            <a:prstDash val="solid"/>
          </a:ln>
        </p:spPr>
      </p:sp>
      <p:sp>
        <p:nvSpPr>
          <p:cNvPr id="71" name="Text 69"/>
          <p:cNvSpPr/>
          <p:nvPr/>
        </p:nvSpPr>
        <p:spPr>
          <a:xfrm>
            <a:off x="7338737" y="10730830"/>
            <a:ext cx="673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Activity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 rot="2700000">
            <a:off x="8191665" y="10724986"/>
            <a:ext cx="186775" cy="186775"/>
          </a:xfrm>
          <a:custGeom>
            <a:avLst/>
            <a:gdLst/>
            <a:ahLst/>
            <a:cxnLst/>
            <a:rect l="l" t="t" r="r" b="b"/>
            <a:pathLst>
              <a:path w="186775" h="186775">
                <a:moveTo>
                  <a:pt x="0" y="0"/>
                </a:moveTo>
                <a:lnTo>
                  <a:pt x="186775" y="0"/>
                </a:lnTo>
                <a:lnTo>
                  <a:pt x="186775" y="186775"/>
                </a:lnTo>
                <a:lnTo>
                  <a:pt x="0" y="186775"/>
                </a:lnTo>
                <a:lnTo>
                  <a:pt x="0" y="0"/>
                </a:lnTo>
                <a:close/>
              </a:path>
            </a:pathLst>
          </a:custGeom>
          <a:solidFill>
            <a:srgbClr val="FEF3C7"/>
          </a:solidFill>
          <a:ln w="21675">
            <a:solidFill>
              <a:srgbClr val="F59E0B"/>
            </a:solidFill>
            <a:prstDash val="solid"/>
          </a:ln>
        </p:spPr>
      </p:sp>
      <p:sp>
        <p:nvSpPr>
          <p:cNvPr id="73" name="Text 71"/>
          <p:cNvSpPr/>
          <p:nvPr/>
        </p:nvSpPr>
        <p:spPr>
          <a:xfrm>
            <a:off x="8527711" y="10730830"/>
            <a:ext cx="749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9493673" y="1075623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0"/>
                </a:moveTo>
                <a:lnTo>
                  <a:pt x="152400" y="0"/>
                </a:lnTo>
                <a:cubicBezTo>
                  <a:pt x="180437" y="0"/>
                  <a:pt x="203200" y="22763"/>
                  <a:pt x="203200" y="50800"/>
                </a:cubicBezTo>
                <a:lnTo>
                  <a:pt x="203200" y="152400"/>
                </a:lnTo>
                <a:cubicBezTo>
                  <a:pt x="203200" y="180437"/>
                  <a:pt x="180437" y="203200"/>
                  <a:pt x="152400" y="203200"/>
                </a:cubicBezTo>
                <a:lnTo>
                  <a:pt x="50800" y="203200"/>
                </a:lnTo>
                <a:cubicBezTo>
                  <a:pt x="22763" y="203200"/>
                  <a:pt x="0" y="180437"/>
                  <a:pt x="0" y="152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75" name="Text 73"/>
          <p:cNvSpPr/>
          <p:nvPr/>
        </p:nvSpPr>
        <p:spPr>
          <a:xfrm>
            <a:off x="9798473" y="10730830"/>
            <a:ext cx="850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Path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EC48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09 / STORAGE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Storage Design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727200"/>
            <a:ext cx="7416800" cy="2362200"/>
          </a:xfrm>
          <a:custGeom>
            <a:avLst/>
            <a:gdLst/>
            <a:ahLst/>
            <a:cxnLst/>
            <a:rect l="l" t="t" r="r" b="b"/>
            <a:pathLst>
              <a:path w="7416800" h="2362200">
                <a:moveTo>
                  <a:pt x="203196" y="0"/>
                </a:moveTo>
                <a:lnTo>
                  <a:pt x="7213604" y="0"/>
                </a:lnTo>
                <a:cubicBezTo>
                  <a:pt x="7325826" y="0"/>
                  <a:pt x="7416800" y="90974"/>
                  <a:pt x="7416800" y="203196"/>
                </a:cubicBezTo>
                <a:lnTo>
                  <a:pt x="7416800" y="2159004"/>
                </a:lnTo>
                <a:cubicBezTo>
                  <a:pt x="7416800" y="2271226"/>
                  <a:pt x="7325826" y="2362200"/>
                  <a:pt x="7213604" y="2362200"/>
                </a:cubicBezTo>
                <a:lnTo>
                  <a:pt x="203196" y="2362200"/>
                </a:lnTo>
                <a:cubicBezTo>
                  <a:pt x="90974" y="2362200"/>
                  <a:pt x="0" y="2271226"/>
                  <a:pt x="0" y="2159004"/>
                </a:cubicBezTo>
                <a:lnTo>
                  <a:pt x="0" y="203196"/>
                </a:lnTo>
                <a:cubicBezTo>
                  <a:pt x="0" y="91049"/>
                  <a:pt x="91049" y="0"/>
                  <a:pt x="203196" y="0"/>
                </a:cubicBezTo>
                <a:close/>
              </a:path>
            </a:pathLst>
          </a:custGeom>
          <a:gradFill rotWithShape="1" flip="none">
            <a:gsLst>
              <a:gs pos="0">
                <a:srgbClr val="EC4899"/>
              </a:gs>
              <a:gs pos="100000">
                <a:srgbClr val="DB2777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812800" y="2032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1055645" y="2247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828800" y="2082800"/>
            <a:ext cx="1625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ChromaDB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828800" y="2489113"/>
            <a:ext cx="157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Database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12800" y="3048000"/>
            <a:ext cx="6921500" cy="736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Open-source embedding database designed for AI applications with native support for vector search and semantic similarity.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3419" y="4355082"/>
            <a:ext cx="7402237" cy="5700437"/>
          </a:xfrm>
          <a:custGeom>
            <a:avLst/>
            <a:gdLst/>
            <a:ahLst/>
            <a:cxnLst/>
            <a:rect l="l" t="t" r="r" b="b"/>
            <a:pathLst>
              <a:path w="7402237" h="5700437">
                <a:moveTo>
                  <a:pt x="152373" y="0"/>
                </a:moveTo>
                <a:lnTo>
                  <a:pt x="7249865" y="0"/>
                </a:lnTo>
                <a:cubicBezTo>
                  <a:pt x="7334018" y="0"/>
                  <a:pt x="7402237" y="68220"/>
                  <a:pt x="7402237" y="152373"/>
                </a:cubicBezTo>
                <a:lnTo>
                  <a:pt x="7402237" y="5548065"/>
                </a:lnTo>
                <a:cubicBezTo>
                  <a:pt x="7402237" y="5632218"/>
                  <a:pt x="7334018" y="5700437"/>
                  <a:pt x="7249865" y="5700437"/>
                </a:cubicBezTo>
                <a:lnTo>
                  <a:pt x="152373" y="5700437"/>
                </a:lnTo>
                <a:cubicBezTo>
                  <a:pt x="68220" y="5700437"/>
                  <a:pt x="0" y="5632218"/>
                  <a:pt x="0" y="5548065"/>
                </a:cubicBezTo>
                <a:lnTo>
                  <a:pt x="0" y="152373"/>
                </a:lnTo>
                <a:cubicBezTo>
                  <a:pt x="0" y="68276"/>
                  <a:pt x="68276" y="0"/>
                  <a:pt x="152373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71262" y="4716103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127000" y="79375"/>
                </a:moveTo>
                <a:lnTo>
                  <a:pt x="127000" y="127000"/>
                </a:lnTo>
                <a:lnTo>
                  <a:pt x="190500" y="127000"/>
                </a:lnTo>
                <a:lnTo>
                  <a:pt x="190500" y="79375"/>
                </a:lnTo>
                <a:lnTo>
                  <a:pt x="127000" y="79375"/>
                </a:lnTo>
                <a:close/>
                <a:moveTo>
                  <a:pt x="95250" y="79375"/>
                </a:moveTo>
                <a:lnTo>
                  <a:pt x="31750" y="79375"/>
                </a:lnTo>
                <a:lnTo>
                  <a:pt x="31750" y="127000"/>
                </a:lnTo>
                <a:lnTo>
                  <a:pt x="95250" y="127000"/>
                </a:lnTo>
                <a:lnTo>
                  <a:pt x="95250" y="79375"/>
                </a:lnTo>
                <a:close/>
                <a:moveTo>
                  <a:pt x="0" y="158750"/>
                </a:moveTo>
                <a:lnTo>
                  <a:pt x="0" y="47625"/>
                </a:lnTo>
                <a:cubicBezTo>
                  <a:pt x="0" y="30113"/>
                  <a:pt x="14238" y="15875"/>
                  <a:pt x="31750" y="15875"/>
                </a:cubicBezTo>
                <a:lnTo>
                  <a:pt x="190500" y="15875"/>
                </a:lnTo>
                <a:cubicBezTo>
                  <a:pt x="208012" y="15875"/>
                  <a:pt x="222250" y="30113"/>
                  <a:pt x="222250" y="47625"/>
                </a:cubicBezTo>
                <a:lnTo>
                  <a:pt x="222250" y="206375"/>
                </a:lnTo>
                <a:cubicBezTo>
                  <a:pt x="222250" y="223887"/>
                  <a:pt x="208012" y="238125"/>
                  <a:pt x="1905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158750"/>
                </a:lnTo>
                <a:close/>
                <a:moveTo>
                  <a:pt x="190500" y="158750"/>
                </a:moveTo>
                <a:lnTo>
                  <a:pt x="127000" y="158750"/>
                </a:lnTo>
                <a:lnTo>
                  <a:pt x="127000" y="206375"/>
                </a:lnTo>
                <a:lnTo>
                  <a:pt x="190500" y="206375"/>
                </a:lnTo>
                <a:lnTo>
                  <a:pt x="190500" y="158750"/>
                </a:lnTo>
                <a:close/>
                <a:moveTo>
                  <a:pt x="95250" y="206375"/>
                </a:moveTo>
                <a:lnTo>
                  <a:pt x="95250" y="158750"/>
                </a:lnTo>
                <a:lnTo>
                  <a:pt x="31750" y="158750"/>
                </a:lnTo>
                <a:lnTo>
                  <a:pt x="31750" y="206375"/>
                </a:lnTo>
                <a:lnTo>
                  <a:pt x="95250" y="206375"/>
                </a:ln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12" name="Text 10"/>
          <p:cNvSpPr/>
          <p:nvPr/>
        </p:nvSpPr>
        <p:spPr>
          <a:xfrm>
            <a:off x="1141137" y="4665303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Stored Document Structure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48021" y="5224103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Shape 12"/>
          <p:cNvSpPr/>
          <p:nvPr/>
        </p:nvSpPr>
        <p:spPr>
          <a:xfrm>
            <a:off x="848021" y="5224103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5" name="Text 13"/>
          <p:cNvSpPr/>
          <p:nvPr/>
        </p:nvSpPr>
        <p:spPr>
          <a:xfrm>
            <a:off x="1075605" y="5427303"/>
            <a:ext cx="26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837087" y="5427303"/>
            <a:ext cx="571500" cy="304800"/>
          </a:xfrm>
          <a:custGeom>
            <a:avLst/>
            <a:gdLst/>
            <a:ahLst/>
            <a:cxnLst/>
            <a:rect l="l" t="t" r="r" b="b"/>
            <a:pathLst>
              <a:path w="571500" h="304800">
                <a:moveTo>
                  <a:pt x="50801" y="0"/>
                </a:moveTo>
                <a:lnTo>
                  <a:pt x="520699" y="0"/>
                </a:lnTo>
                <a:cubicBezTo>
                  <a:pt x="548756" y="0"/>
                  <a:pt x="571500" y="22744"/>
                  <a:pt x="571500" y="50801"/>
                </a:cubicBezTo>
                <a:lnTo>
                  <a:pt x="571500" y="253999"/>
                </a:lnTo>
                <a:cubicBezTo>
                  <a:pt x="571500" y="282056"/>
                  <a:pt x="548756" y="304800"/>
                  <a:pt x="5206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17" name="Text 15"/>
          <p:cNvSpPr/>
          <p:nvPr/>
        </p:nvSpPr>
        <p:spPr>
          <a:xfrm>
            <a:off x="6837087" y="5427303"/>
            <a:ext cx="647700" cy="3048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2563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UUID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75605" y="57829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Unique document identifier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48021" y="6392503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Shape 18"/>
          <p:cNvSpPr/>
          <p:nvPr/>
        </p:nvSpPr>
        <p:spPr>
          <a:xfrm>
            <a:off x="848021" y="6392503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21" name="Text 19"/>
          <p:cNvSpPr/>
          <p:nvPr/>
        </p:nvSpPr>
        <p:spPr>
          <a:xfrm>
            <a:off x="1075605" y="6595703"/>
            <a:ext cx="444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654292" y="6595703"/>
            <a:ext cx="749300" cy="304800"/>
          </a:xfrm>
          <a:custGeom>
            <a:avLst/>
            <a:gdLst/>
            <a:ahLst/>
            <a:cxnLst/>
            <a:rect l="l" t="t" r="r" b="b"/>
            <a:pathLst>
              <a:path w="749300" h="304800">
                <a:moveTo>
                  <a:pt x="50801" y="0"/>
                </a:moveTo>
                <a:lnTo>
                  <a:pt x="698499" y="0"/>
                </a:lnTo>
                <a:cubicBezTo>
                  <a:pt x="726556" y="0"/>
                  <a:pt x="749300" y="22744"/>
                  <a:pt x="749300" y="50801"/>
                </a:cubicBezTo>
                <a:lnTo>
                  <a:pt x="749300" y="253999"/>
                </a:lnTo>
                <a:cubicBezTo>
                  <a:pt x="749300" y="282056"/>
                  <a:pt x="726556" y="304800"/>
                  <a:pt x="6984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23" name="Text 21"/>
          <p:cNvSpPr/>
          <p:nvPr/>
        </p:nvSpPr>
        <p:spPr>
          <a:xfrm>
            <a:off x="6654292" y="6595703"/>
            <a:ext cx="825500" cy="3048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75605" y="69513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Original prompt text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48021" y="7560903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6" name="Shape 24"/>
          <p:cNvSpPr/>
          <p:nvPr/>
        </p:nvSpPr>
        <p:spPr>
          <a:xfrm>
            <a:off x="848021" y="7560903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7" name="Text 25"/>
          <p:cNvSpPr/>
          <p:nvPr/>
        </p:nvSpPr>
        <p:spPr>
          <a:xfrm>
            <a:off x="1075605" y="7764103"/>
            <a:ext cx="109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embedding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97262" y="7764103"/>
            <a:ext cx="1206500" cy="304800"/>
          </a:xfrm>
          <a:custGeom>
            <a:avLst/>
            <a:gdLst/>
            <a:ahLst/>
            <a:cxnLst/>
            <a:rect l="l" t="t" r="r" b="b"/>
            <a:pathLst>
              <a:path w="1206500" h="304800">
                <a:moveTo>
                  <a:pt x="50801" y="0"/>
                </a:moveTo>
                <a:lnTo>
                  <a:pt x="1155699" y="0"/>
                </a:lnTo>
                <a:cubicBezTo>
                  <a:pt x="1183756" y="0"/>
                  <a:pt x="1206500" y="22744"/>
                  <a:pt x="1206500" y="50801"/>
                </a:cubicBezTo>
                <a:lnTo>
                  <a:pt x="1206500" y="253999"/>
                </a:lnTo>
                <a:cubicBezTo>
                  <a:pt x="1206500" y="282056"/>
                  <a:pt x="1183756" y="304800"/>
                  <a:pt x="11556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EF3C7"/>
          </a:solidFill>
          <a:ln/>
        </p:spPr>
      </p:sp>
      <p:sp>
        <p:nvSpPr>
          <p:cNvPr id="29" name="Text 27"/>
          <p:cNvSpPr/>
          <p:nvPr/>
        </p:nvSpPr>
        <p:spPr>
          <a:xfrm>
            <a:off x="6197262" y="7764103"/>
            <a:ext cx="1282700" cy="3048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Vector[384]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75605" y="81197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384-dimensional vector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48021" y="8729303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Shape 30"/>
          <p:cNvSpPr/>
          <p:nvPr/>
        </p:nvSpPr>
        <p:spPr>
          <a:xfrm>
            <a:off x="848021" y="8729303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3" name="Text 31"/>
          <p:cNvSpPr/>
          <p:nvPr/>
        </p:nvSpPr>
        <p:spPr>
          <a:xfrm>
            <a:off x="1075605" y="8932503"/>
            <a:ext cx="927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metadata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837087" y="8932503"/>
            <a:ext cx="571500" cy="304800"/>
          </a:xfrm>
          <a:custGeom>
            <a:avLst/>
            <a:gdLst/>
            <a:ahLst/>
            <a:cxnLst/>
            <a:rect l="l" t="t" r="r" b="b"/>
            <a:pathLst>
              <a:path w="571500" h="304800">
                <a:moveTo>
                  <a:pt x="50801" y="0"/>
                </a:moveTo>
                <a:lnTo>
                  <a:pt x="520699" y="0"/>
                </a:lnTo>
                <a:cubicBezTo>
                  <a:pt x="548756" y="0"/>
                  <a:pt x="571500" y="22744"/>
                  <a:pt x="571500" y="50801"/>
                </a:cubicBezTo>
                <a:lnTo>
                  <a:pt x="571500" y="253999"/>
                </a:lnTo>
                <a:cubicBezTo>
                  <a:pt x="571500" y="282056"/>
                  <a:pt x="548756" y="304800"/>
                  <a:pt x="5206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35" name="Text 33"/>
          <p:cNvSpPr/>
          <p:nvPr/>
        </p:nvSpPr>
        <p:spPr>
          <a:xfrm>
            <a:off x="6837087" y="8932503"/>
            <a:ext cx="647700" cy="3048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8B5CF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075605" y="92881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timestamp, type, tags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336619" y="1732619"/>
            <a:ext cx="7402237" cy="6373537"/>
          </a:xfrm>
          <a:custGeom>
            <a:avLst/>
            <a:gdLst/>
            <a:ahLst/>
            <a:cxnLst/>
            <a:rect l="l" t="t" r="r" b="b"/>
            <a:pathLst>
              <a:path w="7402237" h="6373537">
                <a:moveTo>
                  <a:pt x="152391" y="0"/>
                </a:moveTo>
                <a:lnTo>
                  <a:pt x="7249846" y="0"/>
                </a:lnTo>
                <a:cubicBezTo>
                  <a:pt x="7334009" y="0"/>
                  <a:pt x="7402237" y="68228"/>
                  <a:pt x="7402237" y="152391"/>
                </a:cubicBezTo>
                <a:lnTo>
                  <a:pt x="7402237" y="6221146"/>
                </a:lnTo>
                <a:cubicBezTo>
                  <a:pt x="7402237" y="6305309"/>
                  <a:pt x="7334009" y="6373537"/>
                  <a:pt x="7249846" y="6373537"/>
                </a:cubicBezTo>
                <a:lnTo>
                  <a:pt x="152391" y="6373537"/>
                </a:lnTo>
                <a:cubicBezTo>
                  <a:pt x="68228" y="6373537"/>
                  <a:pt x="0" y="6305309"/>
                  <a:pt x="0" y="6221146"/>
                </a:cubicBezTo>
                <a:lnTo>
                  <a:pt x="0" y="152391"/>
                </a:lnTo>
                <a:cubicBezTo>
                  <a:pt x="0" y="68228"/>
                  <a:pt x="68228" y="0"/>
                  <a:pt x="152391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8678587" y="209364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22250" y="127000"/>
                </a:moveTo>
                <a:cubicBezTo>
                  <a:pt x="222250" y="74430"/>
                  <a:pt x="179570" y="31750"/>
                  <a:pt x="127000" y="31750"/>
                </a:cubicBezTo>
                <a:cubicBezTo>
                  <a:pt x="74430" y="31750"/>
                  <a:pt x="31750" y="74430"/>
                  <a:pt x="31750" y="127000"/>
                </a:cubicBezTo>
                <a:cubicBezTo>
                  <a:pt x="31750" y="179570"/>
                  <a:pt x="74430" y="222250"/>
                  <a:pt x="127000" y="222250"/>
                </a:cubicBezTo>
                <a:cubicBezTo>
                  <a:pt x="179570" y="222250"/>
                  <a:pt x="222250" y="179570"/>
                  <a:pt x="222250" y="127000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27000" y="166688"/>
                </a:moveTo>
                <a:cubicBezTo>
                  <a:pt x="148904" y="166688"/>
                  <a:pt x="166688" y="148904"/>
                  <a:pt x="166688" y="127000"/>
                </a:cubicBezTo>
                <a:cubicBezTo>
                  <a:pt x="166688" y="105096"/>
                  <a:pt x="148904" y="87313"/>
                  <a:pt x="127000" y="87313"/>
                </a:cubicBezTo>
                <a:cubicBezTo>
                  <a:pt x="105096" y="87313"/>
                  <a:pt x="87313" y="105096"/>
                  <a:pt x="87313" y="127000"/>
                </a:cubicBezTo>
                <a:cubicBezTo>
                  <a:pt x="87313" y="148904"/>
                  <a:pt x="105096" y="166688"/>
                  <a:pt x="127000" y="166688"/>
                </a:cubicBezTo>
                <a:close/>
                <a:moveTo>
                  <a:pt x="127000" y="55563"/>
                </a:moveTo>
                <a:cubicBezTo>
                  <a:pt x="166427" y="55563"/>
                  <a:pt x="198438" y="87573"/>
                  <a:pt x="198438" y="127000"/>
                </a:cubicBezTo>
                <a:cubicBezTo>
                  <a:pt x="198438" y="166427"/>
                  <a:pt x="166427" y="198438"/>
                  <a:pt x="127000" y="198438"/>
                </a:cubicBezTo>
                <a:cubicBezTo>
                  <a:pt x="87573" y="198438"/>
                  <a:pt x="55563" y="166427"/>
                  <a:pt x="55563" y="127000"/>
                </a:cubicBezTo>
                <a:cubicBezTo>
                  <a:pt x="55563" y="87573"/>
                  <a:pt x="87573" y="55563"/>
                  <a:pt x="127000" y="55563"/>
                </a:cubicBezTo>
                <a:close/>
                <a:moveTo>
                  <a:pt x="111125" y="127000"/>
                </a:moveTo>
                <a:cubicBezTo>
                  <a:pt x="111125" y="118238"/>
                  <a:pt x="118238" y="111125"/>
                  <a:pt x="127000" y="111125"/>
                </a:cubicBezTo>
                <a:cubicBezTo>
                  <a:pt x="135762" y="111125"/>
                  <a:pt x="142875" y="118238"/>
                  <a:pt x="142875" y="127000"/>
                </a:cubicBezTo>
                <a:cubicBezTo>
                  <a:pt x="142875" y="135762"/>
                  <a:pt x="135762" y="142875"/>
                  <a:pt x="127000" y="142875"/>
                </a:cubicBezTo>
                <a:cubicBezTo>
                  <a:pt x="118238" y="142875"/>
                  <a:pt x="111125" y="135762"/>
                  <a:pt x="111125" y="12700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9" name="Text 37"/>
          <p:cNvSpPr/>
          <p:nvPr/>
        </p:nvSpPr>
        <p:spPr>
          <a:xfrm>
            <a:off x="8964337" y="2042840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Storage Purposes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671221" y="2601640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1" name="Shape 39"/>
          <p:cNvSpPr/>
          <p:nvPr/>
        </p:nvSpPr>
        <p:spPr>
          <a:xfrm>
            <a:off x="8671221" y="2601640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42" name="Shape 40"/>
          <p:cNvSpPr/>
          <p:nvPr/>
        </p:nvSpPr>
        <p:spPr>
          <a:xfrm>
            <a:off x="8930556" y="283024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31750"/>
                </a:moveTo>
                <a:cubicBezTo>
                  <a:pt x="14238" y="31750"/>
                  <a:pt x="0" y="45988"/>
                  <a:pt x="0" y="63500"/>
                </a:cubicBezTo>
                <a:lnTo>
                  <a:pt x="0" y="67171"/>
                </a:lnTo>
                <a:cubicBezTo>
                  <a:pt x="0" y="70545"/>
                  <a:pt x="2183" y="73422"/>
                  <a:pt x="5011" y="75257"/>
                </a:cubicBezTo>
                <a:cubicBezTo>
                  <a:pt x="11559" y="79524"/>
                  <a:pt x="15875" y="86866"/>
                  <a:pt x="15875" y="95250"/>
                </a:cubicBezTo>
                <a:cubicBezTo>
                  <a:pt x="15875" y="103634"/>
                  <a:pt x="11559" y="110976"/>
                  <a:pt x="5011" y="115243"/>
                </a:cubicBezTo>
                <a:cubicBezTo>
                  <a:pt x="2183" y="117078"/>
                  <a:pt x="0" y="119955"/>
                  <a:pt x="0" y="123329"/>
                </a:cubicBezTo>
                <a:lnTo>
                  <a:pt x="0" y="150813"/>
                </a:lnTo>
                <a:lnTo>
                  <a:pt x="254000" y="150813"/>
                </a:lnTo>
                <a:lnTo>
                  <a:pt x="254000" y="123329"/>
                </a:lnTo>
                <a:cubicBezTo>
                  <a:pt x="254000" y="119955"/>
                  <a:pt x="251817" y="117078"/>
                  <a:pt x="248989" y="115243"/>
                </a:cubicBezTo>
                <a:cubicBezTo>
                  <a:pt x="242441" y="110976"/>
                  <a:pt x="238125" y="103634"/>
                  <a:pt x="238125" y="95250"/>
                </a:cubicBezTo>
                <a:cubicBezTo>
                  <a:pt x="238125" y="86866"/>
                  <a:pt x="242441" y="79524"/>
                  <a:pt x="248989" y="75257"/>
                </a:cubicBezTo>
                <a:cubicBezTo>
                  <a:pt x="251817" y="73422"/>
                  <a:pt x="254000" y="70545"/>
                  <a:pt x="254000" y="67171"/>
                </a:cubicBezTo>
                <a:lnTo>
                  <a:pt x="254000" y="63500"/>
                </a:lnTo>
                <a:cubicBezTo>
                  <a:pt x="254000" y="45988"/>
                  <a:pt x="239762" y="31750"/>
                  <a:pt x="222250" y="31750"/>
                </a:cubicBezTo>
                <a:lnTo>
                  <a:pt x="31750" y="31750"/>
                </a:lnTo>
                <a:close/>
                <a:moveTo>
                  <a:pt x="254000" y="206375"/>
                </a:moveTo>
                <a:lnTo>
                  <a:pt x="254000" y="174625"/>
                </a:lnTo>
                <a:lnTo>
                  <a:pt x="0" y="174625"/>
                </a:lnTo>
                <a:lnTo>
                  <a:pt x="0" y="206375"/>
                </a:lnTo>
                <a:cubicBezTo>
                  <a:pt x="0" y="215156"/>
                  <a:pt x="7094" y="222250"/>
                  <a:pt x="15875" y="222250"/>
                </a:cubicBezTo>
                <a:lnTo>
                  <a:pt x="47625" y="222250"/>
                </a:lnTo>
                <a:lnTo>
                  <a:pt x="47625" y="210344"/>
                </a:lnTo>
                <a:cubicBezTo>
                  <a:pt x="47625" y="203746"/>
                  <a:pt x="52933" y="198438"/>
                  <a:pt x="59531" y="198438"/>
                </a:cubicBezTo>
                <a:cubicBezTo>
                  <a:pt x="66129" y="198438"/>
                  <a:pt x="71438" y="203746"/>
                  <a:pt x="71438" y="210344"/>
                </a:cubicBezTo>
                <a:lnTo>
                  <a:pt x="71438" y="222250"/>
                </a:lnTo>
                <a:lnTo>
                  <a:pt x="115094" y="222250"/>
                </a:lnTo>
                <a:lnTo>
                  <a:pt x="115094" y="210344"/>
                </a:lnTo>
                <a:cubicBezTo>
                  <a:pt x="115094" y="203746"/>
                  <a:pt x="120402" y="198438"/>
                  <a:pt x="127000" y="198438"/>
                </a:cubicBezTo>
                <a:cubicBezTo>
                  <a:pt x="133598" y="198438"/>
                  <a:pt x="138906" y="203746"/>
                  <a:pt x="138906" y="210344"/>
                </a:cubicBezTo>
                <a:lnTo>
                  <a:pt x="138906" y="222250"/>
                </a:lnTo>
                <a:lnTo>
                  <a:pt x="182563" y="222250"/>
                </a:lnTo>
                <a:lnTo>
                  <a:pt x="182563" y="210344"/>
                </a:lnTo>
                <a:cubicBezTo>
                  <a:pt x="182563" y="203746"/>
                  <a:pt x="187871" y="198438"/>
                  <a:pt x="194469" y="198438"/>
                </a:cubicBezTo>
                <a:cubicBezTo>
                  <a:pt x="201067" y="198438"/>
                  <a:pt x="206375" y="203746"/>
                  <a:pt x="206375" y="210344"/>
                </a:cubicBezTo>
                <a:lnTo>
                  <a:pt x="206375" y="222250"/>
                </a:lnTo>
                <a:lnTo>
                  <a:pt x="238125" y="222250"/>
                </a:lnTo>
                <a:cubicBezTo>
                  <a:pt x="246906" y="222250"/>
                  <a:pt x="254000" y="215156"/>
                  <a:pt x="254000" y="206375"/>
                </a:cubicBezTo>
                <a:close/>
                <a:moveTo>
                  <a:pt x="79375" y="79375"/>
                </a:moveTo>
                <a:lnTo>
                  <a:pt x="79375" y="111125"/>
                </a:lnTo>
                <a:cubicBezTo>
                  <a:pt x="79375" y="119906"/>
                  <a:pt x="72281" y="127000"/>
                  <a:pt x="63500" y="127000"/>
                </a:cubicBezTo>
                <a:cubicBezTo>
                  <a:pt x="54719" y="127000"/>
                  <a:pt x="47625" y="119906"/>
                  <a:pt x="47625" y="111125"/>
                </a:cubicBezTo>
                <a:lnTo>
                  <a:pt x="47625" y="79375"/>
                </a:lnTo>
                <a:cubicBezTo>
                  <a:pt x="47625" y="70594"/>
                  <a:pt x="54719" y="63500"/>
                  <a:pt x="63500" y="63500"/>
                </a:cubicBezTo>
                <a:cubicBezTo>
                  <a:pt x="72281" y="63500"/>
                  <a:pt x="79375" y="70594"/>
                  <a:pt x="79375" y="79375"/>
                </a:cubicBezTo>
                <a:close/>
                <a:moveTo>
                  <a:pt x="142875" y="79375"/>
                </a:moveTo>
                <a:lnTo>
                  <a:pt x="142875" y="111125"/>
                </a:lnTo>
                <a:cubicBezTo>
                  <a:pt x="142875" y="119906"/>
                  <a:pt x="135781" y="127000"/>
                  <a:pt x="127000" y="127000"/>
                </a:cubicBezTo>
                <a:cubicBezTo>
                  <a:pt x="118219" y="127000"/>
                  <a:pt x="111125" y="119906"/>
                  <a:pt x="111125" y="111125"/>
                </a:cubicBezTo>
                <a:lnTo>
                  <a:pt x="111125" y="79375"/>
                </a:lnTo>
                <a:cubicBezTo>
                  <a:pt x="111125" y="70594"/>
                  <a:pt x="118219" y="63500"/>
                  <a:pt x="127000" y="63500"/>
                </a:cubicBezTo>
                <a:cubicBezTo>
                  <a:pt x="135781" y="63500"/>
                  <a:pt x="142875" y="70594"/>
                  <a:pt x="142875" y="79375"/>
                </a:cubicBezTo>
                <a:close/>
                <a:moveTo>
                  <a:pt x="206375" y="79375"/>
                </a:moveTo>
                <a:lnTo>
                  <a:pt x="206375" y="111125"/>
                </a:lnTo>
                <a:cubicBezTo>
                  <a:pt x="206375" y="119906"/>
                  <a:pt x="199281" y="127000"/>
                  <a:pt x="190500" y="127000"/>
                </a:cubicBezTo>
                <a:cubicBezTo>
                  <a:pt x="181719" y="127000"/>
                  <a:pt x="174625" y="119906"/>
                  <a:pt x="174625" y="111125"/>
                </a:cubicBezTo>
                <a:lnTo>
                  <a:pt x="174625" y="79375"/>
                </a:lnTo>
                <a:cubicBezTo>
                  <a:pt x="174625" y="70594"/>
                  <a:pt x="181719" y="63500"/>
                  <a:pt x="190500" y="63500"/>
                </a:cubicBezTo>
                <a:cubicBezTo>
                  <a:pt x="199281" y="63500"/>
                  <a:pt x="206375" y="70594"/>
                  <a:pt x="206375" y="79375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43" name="Text 41"/>
          <p:cNvSpPr/>
          <p:nvPr/>
        </p:nvSpPr>
        <p:spPr>
          <a:xfrm>
            <a:off x="9368706" y="2804840"/>
            <a:ext cx="1562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Memory Storage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898806" y="32112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Maintain history of all prompts for future reference and analytics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671221" y="3820840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6" name="Shape 44"/>
          <p:cNvSpPr/>
          <p:nvPr/>
        </p:nvSpPr>
        <p:spPr>
          <a:xfrm>
            <a:off x="8671221" y="3820840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7" name="Shape 45"/>
          <p:cNvSpPr/>
          <p:nvPr/>
        </p:nvSpPr>
        <p:spPr>
          <a:xfrm>
            <a:off x="8930556" y="404944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06375" y="103188"/>
                </a:moveTo>
                <a:cubicBezTo>
                  <a:pt x="206375" y="125958"/>
                  <a:pt x="198983" y="146993"/>
                  <a:pt x="186531" y="164058"/>
                </a:cubicBezTo>
                <a:lnTo>
                  <a:pt x="249337" y="226913"/>
                </a:lnTo>
                <a:cubicBezTo>
                  <a:pt x="255538" y="233114"/>
                  <a:pt x="255538" y="243185"/>
                  <a:pt x="249337" y="249386"/>
                </a:cubicBezTo>
                <a:cubicBezTo>
                  <a:pt x="243136" y="255588"/>
                  <a:pt x="233065" y="255588"/>
                  <a:pt x="226864" y="249386"/>
                </a:cubicBezTo>
                <a:lnTo>
                  <a:pt x="164058" y="186531"/>
                </a:lnTo>
                <a:cubicBezTo>
                  <a:pt x="146993" y="198983"/>
                  <a:pt x="125958" y="206375"/>
                  <a:pt x="103188" y="206375"/>
                </a:cubicBezTo>
                <a:cubicBezTo>
                  <a:pt x="46186" y="206375"/>
                  <a:pt x="0" y="160189"/>
                  <a:pt x="0" y="103188"/>
                </a:cubicBezTo>
                <a:cubicBezTo>
                  <a:pt x="0" y="46186"/>
                  <a:pt x="46186" y="0"/>
                  <a:pt x="103188" y="0"/>
                </a:cubicBezTo>
                <a:cubicBezTo>
                  <a:pt x="160189" y="0"/>
                  <a:pt x="206375" y="46186"/>
                  <a:pt x="206375" y="103188"/>
                </a:cubicBezTo>
                <a:close/>
                <a:moveTo>
                  <a:pt x="103188" y="174625"/>
                </a:moveTo>
                <a:cubicBezTo>
                  <a:pt x="142615" y="174625"/>
                  <a:pt x="174625" y="142615"/>
                  <a:pt x="174625" y="103188"/>
                </a:cubicBezTo>
                <a:cubicBezTo>
                  <a:pt x="174625" y="63760"/>
                  <a:pt x="142615" y="31750"/>
                  <a:pt x="103188" y="31750"/>
                </a:cubicBezTo>
                <a:cubicBezTo>
                  <a:pt x="63760" y="31750"/>
                  <a:pt x="31750" y="63760"/>
                  <a:pt x="31750" y="103187"/>
                </a:cubicBezTo>
                <a:cubicBezTo>
                  <a:pt x="31750" y="142615"/>
                  <a:pt x="63760" y="174625"/>
                  <a:pt x="103187" y="174625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8" name="Text 46"/>
          <p:cNvSpPr/>
          <p:nvPr/>
        </p:nvSpPr>
        <p:spPr>
          <a:xfrm>
            <a:off x="9368706" y="4024040"/>
            <a:ext cx="157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Similarity Search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898806" y="44304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Find similar prompts using cosine similarity on vector embeddings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671221" y="5040040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1" name="Shape 49"/>
          <p:cNvSpPr/>
          <p:nvPr/>
        </p:nvSpPr>
        <p:spPr>
          <a:xfrm>
            <a:off x="8671221" y="5040040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2" name="Shape 50"/>
          <p:cNvSpPr/>
          <p:nvPr/>
        </p:nvSpPr>
        <p:spPr>
          <a:xfrm>
            <a:off x="8898806" y="526864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74625" y="0"/>
                </a:moveTo>
                <a:cubicBezTo>
                  <a:pt x="174625" y="-8781"/>
                  <a:pt x="167531" y="-15875"/>
                  <a:pt x="158750" y="-15875"/>
                </a:cubicBezTo>
                <a:cubicBezTo>
                  <a:pt x="149969" y="-15875"/>
                  <a:pt x="142875" y="-8781"/>
                  <a:pt x="142875" y="0"/>
                </a:cubicBezTo>
                <a:lnTo>
                  <a:pt x="142875" y="31750"/>
                </a:lnTo>
                <a:lnTo>
                  <a:pt x="95250" y="31750"/>
                </a:lnTo>
                <a:cubicBezTo>
                  <a:pt x="68957" y="31750"/>
                  <a:pt x="47625" y="53082"/>
                  <a:pt x="47625" y="79375"/>
                </a:cubicBezTo>
                <a:lnTo>
                  <a:pt x="47625" y="190500"/>
                </a:lnTo>
                <a:cubicBezTo>
                  <a:pt x="47625" y="216793"/>
                  <a:pt x="68957" y="238125"/>
                  <a:pt x="95250" y="238125"/>
                </a:cubicBezTo>
                <a:lnTo>
                  <a:pt x="222250" y="238125"/>
                </a:lnTo>
                <a:cubicBezTo>
                  <a:pt x="248543" y="238125"/>
                  <a:pt x="269875" y="216793"/>
                  <a:pt x="269875" y="190500"/>
                </a:cubicBezTo>
                <a:lnTo>
                  <a:pt x="269875" y="79375"/>
                </a:lnTo>
                <a:cubicBezTo>
                  <a:pt x="269875" y="53082"/>
                  <a:pt x="248543" y="31750"/>
                  <a:pt x="222250" y="31750"/>
                </a:cubicBezTo>
                <a:lnTo>
                  <a:pt x="174625" y="31750"/>
                </a:lnTo>
                <a:lnTo>
                  <a:pt x="174625" y="0"/>
                </a:lnTo>
                <a:close/>
                <a:moveTo>
                  <a:pt x="79375" y="182563"/>
                </a:moveTo>
                <a:cubicBezTo>
                  <a:pt x="79375" y="175964"/>
                  <a:pt x="84683" y="170656"/>
                  <a:pt x="91281" y="170656"/>
                </a:cubicBezTo>
                <a:lnTo>
                  <a:pt x="107156" y="170656"/>
                </a:lnTo>
                <a:cubicBezTo>
                  <a:pt x="113754" y="170656"/>
                  <a:pt x="119063" y="175964"/>
                  <a:pt x="119063" y="182563"/>
                </a:cubicBezTo>
                <a:cubicBezTo>
                  <a:pt x="119063" y="189161"/>
                  <a:pt x="113754" y="194469"/>
                  <a:pt x="107156" y="194469"/>
                </a:cubicBezTo>
                <a:lnTo>
                  <a:pt x="91281" y="194469"/>
                </a:lnTo>
                <a:cubicBezTo>
                  <a:pt x="84683" y="194469"/>
                  <a:pt x="79375" y="189161"/>
                  <a:pt x="79375" y="182563"/>
                </a:cubicBezTo>
                <a:close/>
                <a:moveTo>
                  <a:pt x="138906" y="182563"/>
                </a:moveTo>
                <a:cubicBezTo>
                  <a:pt x="138906" y="175964"/>
                  <a:pt x="144214" y="170656"/>
                  <a:pt x="150813" y="170656"/>
                </a:cubicBezTo>
                <a:lnTo>
                  <a:pt x="166688" y="170656"/>
                </a:lnTo>
                <a:cubicBezTo>
                  <a:pt x="173286" y="170656"/>
                  <a:pt x="178594" y="175964"/>
                  <a:pt x="178594" y="182563"/>
                </a:cubicBezTo>
                <a:cubicBezTo>
                  <a:pt x="178594" y="189161"/>
                  <a:pt x="173286" y="194469"/>
                  <a:pt x="166688" y="194469"/>
                </a:cubicBezTo>
                <a:lnTo>
                  <a:pt x="150813" y="194469"/>
                </a:lnTo>
                <a:cubicBezTo>
                  <a:pt x="144214" y="194469"/>
                  <a:pt x="138906" y="189161"/>
                  <a:pt x="138906" y="182563"/>
                </a:cubicBezTo>
                <a:close/>
                <a:moveTo>
                  <a:pt x="198438" y="182563"/>
                </a:moveTo>
                <a:cubicBezTo>
                  <a:pt x="198438" y="175964"/>
                  <a:pt x="203746" y="170656"/>
                  <a:pt x="210344" y="170656"/>
                </a:cubicBezTo>
                <a:lnTo>
                  <a:pt x="226219" y="170656"/>
                </a:lnTo>
                <a:cubicBezTo>
                  <a:pt x="232817" y="170656"/>
                  <a:pt x="238125" y="175964"/>
                  <a:pt x="238125" y="182563"/>
                </a:cubicBezTo>
                <a:cubicBezTo>
                  <a:pt x="238125" y="189161"/>
                  <a:pt x="232817" y="194469"/>
                  <a:pt x="226219" y="194469"/>
                </a:cubicBezTo>
                <a:lnTo>
                  <a:pt x="210344" y="194469"/>
                </a:lnTo>
                <a:cubicBezTo>
                  <a:pt x="203746" y="194469"/>
                  <a:pt x="198438" y="189161"/>
                  <a:pt x="198438" y="182563"/>
                </a:cubicBezTo>
                <a:close/>
                <a:moveTo>
                  <a:pt x="111125" y="87313"/>
                </a:moveTo>
                <a:cubicBezTo>
                  <a:pt x="124267" y="87313"/>
                  <a:pt x="134938" y="97983"/>
                  <a:pt x="134938" y="111125"/>
                </a:cubicBezTo>
                <a:cubicBezTo>
                  <a:pt x="134938" y="124267"/>
                  <a:pt x="124267" y="134938"/>
                  <a:pt x="111125" y="134938"/>
                </a:cubicBezTo>
                <a:cubicBezTo>
                  <a:pt x="97983" y="134938"/>
                  <a:pt x="87313" y="124267"/>
                  <a:pt x="87313" y="111125"/>
                </a:cubicBezTo>
                <a:cubicBezTo>
                  <a:pt x="87313" y="97983"/>
                  <a:pt x="97983" y="87313"/>
                  <a:pt x="111125" y="87313"/>
                </a:cubicBezTo>
                <a:close/>
                <a:moveTo>
                  <a:pt x="182563" y="111125"/>
                </a:moveTo>
                <a:cubicBezTo>
                  <a:pt x="182563" y="97983"/>
                  <a:pt x="193233" y="87313"/>
                  <a:pt x="206375" y="87313"/>
                </a:cubicBezTo>
                <a:cubicBezTo>
                  <a:pt x="219517" y="87313"/>
                  <a:pt x="230188" y="97983"/>
                  <a:pt x="230188" y="111125"/>
                </a:cubicBezTo>
                <a:cubicBezTo>
                  <a:pt x="230188" y="124267"/>
                  <a:pt x="219517" y="134938"/>
                  <a:pt x="206375" y="134938"/>
                </a:cubicBezTo>
                <a:cubicBezTo>
                  <a:pt x="193233" y="134938"/>
                  <a:pt x="182563" y="124267"/>
                  <a:pt x="182563" y="111125"/>
                </a:cubicBezTo>
                <a:close/>
                <a:moveTo>
                  <a:pt x="31750" y="111125"/>
                </a:moveTo>
                <a:cubicBezTo>
                  <a:pt x="31750" y="102344"/>
                  <a:pt x="24656" y="95250"/>
                  <a:pt x="15875" y="95250"/>
                </a:cubicBezTo>
                <a:cubicBezTo>
                  <a:pt x="7094" y="95250"/>
                  <a:pt x="0" y="102344"/>
                  <a:pt x="0" y="111125"/>
                </a:cubicBezTo>
                <a:lnTo>
                  <a:pt x="0" y="158750"/>
                </a:lnTo>
                <a:cubicBezTo>
                  <a:pt x="0" y="167531"/>
                  <a:pt x="7094" y="174625"/>
                  <a:pt x="15875" y="174625"/>
                </a:cubicBezTo>
                <a:cubicBezTo>
                  <a:pt x="24656" y="174625"/>
                  <a:pt x="31750" y="167531"/>
                  <a:pt x="31750" y="158750"/>
                </a:cubicBezTo>
                <a:lnTo>
                  <a:pt x="31750" y="111125"/>
                </a:lnTo>
                <a:close/>
                <a:moveTo>
                  <a:pt x="301625" y="95250"/>
                </a:moveTo>
                <a:cubicBezTo>
                  <a:pt x="292844" y="95250"/>
                  <a:pt x="285750" y="102344"/>
                  <a:pt x="285750" y="111125"/>
                </a:cubicBezTo>
                <a:lnTo>
                  <a:pt x="285750" y="158750"/>
                </a:lnTo>
                <a:cubicBezTo>
                  <a:pt x="285750" y="167531"/>
                  <a:pt x="292844" y="174625"/>
                  <a:pt x="301625" y="174625"/>
                </a:cubicBezTo>
                <a:cubicBezTo>
                  <a:pt x="310406" y="174625"/>
                  <a:pt x="317500" y="167531"/>
                  <a:pt x="317500" y="158750"/>
                </a:cubicBezTo>
                <a:lnTo>
                  <a:pt x="317500" y="111125"/>
                </a:lnTo>
                <a:cubicBezTo>
                  <a:pt x="317500" y="102344"/>
                  <a:pt x="310406" y="95250"/>
                  <a:pt x="301625" y="9525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3" name="Text 51"/>
          <p:cNvSpPr/>
          <p:nvPr/>
        </p:nvSpPr>
        <p:spPr>
          <a:xfrm>
            <a:off x="9368706" y="5243240"/>
            <a:ext cx="1854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Future RAG Support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898806" y="56496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 Retrieval-Augmented Generation for context-aware responses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336619" y="8368282"/>
            <a:ext cx="3592237" cy="1687237"/>
          </a:xfrm>
          <a:custGeom>
            <a:avLst/>
            <a:gdLst/>
            <a:ahLst/>
            <a:cxnLst/>
            <a:rect l="l" t="t" r="r" b="b"/>
            <a:pathLst>
              <a:path w="3592237" h="1687237">
                <a:moveTo>
                  <a:pt x="152408" y="0"/>
                </a:moveTo>
                <a:lnTo>
                  <a:pt x="3439829" y="0"/>
                </a:lnTo>
                <a:cubicBezTo>
                  <a:pt x="3524002" y="0"/>
                  <a:pt x="3592237" y="68235"/>
                  <a:pt x="3592237" y="152408"/>
                </a:cubicBezTo>
                <a:lnTo>
                  <a:pt x="3592237" y="1534829"/>
                </a:lnTo>
                <a:cubicBezTo>
                  <a:pt x="3592237" y="1619002"/>
                  <a:pt x="3524002" y="1687237"/>
                  <a:pt x="3439829" y="1687237"/>
                </a:cubicBezTo>
                <a:lnTo>
                  <a:pt x="152408" y="1687237"/>
                </a:lnTo>
                <a:cubicBezTo>
                  <a:pt x="68235" y="1687237"/>
                  <a:pt x="0" y="1619002"/>
                  <a:pt x="0" y="1534829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FCE7F3"/>
          </a:solidFill>
          <a:ln w="10837">
            <a:solidFill>
              <a:srgbClr val="EC4899">
                <a:alpha val="20000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8570637" y="8627703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77430" y="3770"/>
                </a:moveTo>
                <a:cubicBezTo>
                  <a:pt x="78621" y="-2103"/>
                  <a:pt x="83820" y="-6350"/>
                  <a:pt x="89853" y="-6350"/>
                </a:cubicBezTo>
                <a:lnTo>
                  <a:pt x="113586" y="-6350"/>
                </a:lnTo>
                <a:cubicBezTo>
                  <a:pt x="119618" y="-6350"/>
                  <a:pt x="124817" y="-2103"/>
                  <a:pt x="126008" y="3770"/>
                </a:cubicBezTo>
                <a:lnTo>
                  <a:pt x="131763" y="31552"/>
                </a:lnTo>
                <a:cubicBezTo>
                  <a:pt x="137358" y="33933"/>
                  <a:pt x="142597" y="36989"/>
                  <a:pt x="147360" y="40600"/>
                </a:cubicBezTo>
                <a:lnTo>
                  <a:pt x="174268" y="31671"/>
                </a:lnTo>
                <a:cubicBezTo>
                  <a:pt x="179983" y="29766"/>
                  <a:pt x="186253" y="32147"/>
                  <a:pt x="189270" y="37386"/>
                </a:cubicBezTo>
                <a:lnTo>
                  <a:pt x="201136" y="57944"/>
                </a:lnTo>
                <a:cubicBezTo>
                  <a:pt x="204152" y="63182"/>
                  <a:pt x="203081" y="69771"/>
                  <a:pt x="198557" y="73779"/>
                </a:cubicBezTo>
                <a:lnTo>
                  <a:pt x="177403" y="92591"/>
                </a:lnTo>
                <a:cubicBezTo>
                  <a:pt x="177760" y="95528"/>
                  <a:pt x="177919" y="98544"/>
                  <a:pt x="177919" y="101600"/>
                </a:cubicBezTo>
                <a:cubicBezTo>
                  <a:pt x="177919" y="104656"/>
                  <a:pt x="177721" y="107672"/>
                  <a:pt x="177403" y="110609"/>
                </a:cubicBezTo>
                <a:lnTo>
                  <a:pt x="198596" y="129461"/>
                </a:lnTo>
                <a:cubicBezTo>
                  <a:pt x="203121" y="133469"/>
                  <a:pt x="204152" y="140097"/>
                  <a:pt x="201176" y="145296"/>
                </a:cubicBezTo>
                <a:lnTo>
                  <a:pt x="189309" y="165854"/>
                </a:lnTo>
                <a:cubicBezTo>
                  <a:pt x="186293" y="171053"/>
                  <a:pt x="180023" y="173474"/>
                  <a:pt x="174308" y="171569"/>
                </a:cubicBezTo>
                <a:lnTo>
                  <a:pt x="147399" y="162639"/>
                </a:lnTo>
                <a:cubicBezTo>
                  <a:pt x="142597" y="166251"/>
                  <a:pt x="137358" y="169267"/>
                  <a:pt x="131802" y="171688"/>
                </a:cubicBezTo>
                <a:lnTo>
                  <a:pt x="126087" y="199430"/>
                </a:lnTo>
                <a:cubicBezTo>
                  <a:pt x="124857" y="205343"/>
                  <a:pt x="119658" y="209550"/>
                  <a:pt x="113665" y="209550"/>
                </a:cubicBezTo>
                <a:lnTo>
                  <a:pt x="89932" y="209550"/>
                </a:lnTo>
                <a:cubicBezTo>
                  <a:pt x="83899" y="209550"/>
                  <a:pt x="78700" y="205303"/>
                  <a:pt x="77510" y="199430"/>
                </a:cubicBezTo>
                <a:lnTo>
                  <a:pt x="71795" y="171688"/>
                </a:lnTo>
                <a:cubicBezTo>
                  <a:pt x="66199" y="169307"/>
                  <a:pt x="61000" y="166251"/>
                  <a:pt x="56197" y="162639"/>
                </a:cubicBezTo>
                <a:lnTo>
                  <a:pt x="29170" y="171569"/>
                </a:lnTo>
                <a:cubicBezTo>
                  <a:pt x="23455" y="173474"/>
                  <a:pt x="17185" y="171093"/>
                  <a:pt x="14168" y="165854"/>
                </a:cubicBezTo>
                <a:lnTo>
                  <a:pt x="2302" y="145296"/>
                </a:lnTo>
                <a:cubicBezTo>
                  <a:pt x="-714" y="140057"/>
                  <a:pt x="357" y="133469"/>
                  <a:pt x="4882" y="129461"/>
                </a:cubicBezTo>
                <a:lnTo>
                  <a:pt x="26075" y="110609"/>
                </a:lnTo>
                <a:cubicBezTo>
                  <a:pt x="25717" y="107672"/>
                  <a:pt x="25559" y="104656"/>
                  <a:pt x="25559" y="101600"/>
                </a:cubicBezTo>
                <a:cubicBezTo>
                  <a:pt x="25559" y="98544"/>
                  <a:pt x="25757" y="95528"/>
                  <a:pt x="26075" y="92591"/>
                </a:cubicBezTo>
                <a:lnTo>
                  <a:pt x="4882" y="73739"/>
                </a:lnTo>
                <a:cubicBezTo>
                  <a:pt x="357" y="69731"/>
                  <a:pt x="-675" y="63103"/>
                  <a:pt x="2302" y="57904"/>
                </a:cubicBezTo>
                <a:lnTo>
                  <a:pt x="14168" y="37346"/>
                </a:lnTo>
                <a:cubicBezTo>
                  <a:pt x="17185" y="32107"/>
                  <a:pt x="23455" y="29726"/>
                  <a:pt x="29170" y="31631"/>
                </a:cubicBezTo>
                <a:lnTo>
                  <a:pt x="56078" y="40561"/>
                </a:lnTo>
                <a:cubicBezTo>
                  <a:pt x="60881" y="36949"/>
                  <a:pt x="66119" y="33933"/>
                  <a:pt x="71676" y="31512"/>
                </a:cubicBezTo>
                <a:lnTo>
                  <a:pt x="77430" y="3770"/>
                </a:lnTo>
                <a:close/>
                <a:moveTo>
                  <a:pt x="101719" y="133350"/>
                </a:moveTo>
                <a:cubicBezTo>
                  <a:pt x="113062" y="133307"/>
                  <a:pt x="123521" y="127217"/>
                  <a:pt x="129156" y="117372"/>
                </a:cubicBezTo>
                <a:cubicBezTo>
                  <a:pt x="134791" y="107527"/>
                  <a:pt x="134745" y="95424"/>
                  <a:pt x="129037" y="85622"/>
                </a:cubicBezTo>
                <a:cubicBezTo>
                  <a:pt x="123328" y="75820"/>
                  <a:pt x="112824" y="69807"/>
                  <a:pt x="101481" y="69850"/>
                </a:cubicBezTo>
                <a:cubicBezTo>
                  <a:pt x="90138" y="69893"/>
                  <a:pt x="79679" y="75983"/>
                  <a:pt x="74044" y="85828"/>
                </a:cubicBezTo>
                <a:cubicBezTo>
                  <a:pt x="68409" y="95673"/>
                  <a:pt x="68455" y="107776"/>
                  <a:pt x="74163" y="117578"/>
                </a:cubicBezTo>
                <a:cubicBezTo>
                  <a:pt x="79872" y="127380"/>
                  <a:pt x="90376" y="133393"/>
                  <a:pt x="101719" y="13335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57" name="Text 55"/>
          <p:cNvSpPr/>
          <p:nvPr/>
        </p:nvSpPr>
        <p:spPr>
          <a:xfrm>
            <a:off x="8799237" y="8576903"/>
            <a:ext cx="302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Configuration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545237" y="89833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Collection: prompts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545237" y="92881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Distance: cosine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545237" y="95929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Persistence: local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2146619" y="8368282"/>
            <a:ext cx="3592237" cy="1687237"/>
          </a:xfrm>
          <a:custGeom>
            <a:avLst/>
            <a:gdLst/>
            <a:ahLst/>
            <a:cxnLst/>
            <a:rect l="l" t="t" r="r" b="b"/>
            <a:pathLst>
              <a:path w="3592237" h="1687237">
                <a:moveTo>
                  <a:pt x="152408" y="0"/>
                </a:moveTo>
                <a:lnTo>
                  <a:pt x="3439829" y="0"/>
                </a:lnTo>
                <a:cubicBezTo>
                  <a:pt x="3524002" y="0"/>
                  <a:pt x="3592237" y="68235"/>
                  <a:pt x="3592237" y="152408"/>
                </a:cubicBezTo>
                <a:lnTo>
                  <a:pt x="3592237" y="1534829"/>
                </a:lnTo>
                <a:cubicBezTo>
                  <a:pt x="3592237" y="1619002"/>
                  <a:pt x="3524002" y="1687237"/>
                  <a:pt x="3439829" y="1687237"/>
                </a:cubicBezTo>
                <a:lnTo>
                  <a:pt x="152408" y="1687237"/>
                </a:lnTo>
                <a:cubicBezTo>
                  <a:pt x="68235" y="1687237"/>
                  <a:pt x="0" y="1619002"/>
                  <a:pt x="0" y="1534829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EFF6FF"/>
          </a:solidFill>
          <a:ln w="10837">
            <a:solidFill>
              <a:srgbClr val="2563EB">
                <a:alpha val="20000"/>
              </a:srgbClr>
            </a:solidFill>
            <a:prstDash val="solid"/>
          </a:ln>
        </p:spPr>
      </p:sp>
      <p:sp>
        <p:nvSpPr>
          <p:cNvPr id="62" name="Shape 60"/>
          <p:cNvSpPr/>
          <p:nvPr/>
        </p:nvSpPr>
        <p:spPr>
          <a:xfrm>
            <a:off x="12380637" y="8627703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2700" y="12700"/>
                </a:moveTo>
                <a:cubicBezTo>
                  <a:pt x="19725" y="12700"/>
                  <a:pt x="25400" y="18375"/>
                  <a:pt x="25400" y="25400"/>
                </a:cubicBezTo>
                <a:lnTo>
                  <a:pt x="25400" y="158750"/>
                </a:lnTo>
                <a:cubicBezTo>
                  <a:pt x="25400" y="162243"/>
                  <a:pt x="28258" y="165100"/>
                  <a:pt x="31750" y="165100"/>
                </a:cubicBezTo>
                <a:lnTo>
                  <a:pt x="190500" y="165100"/>
                </a:lnTo>
                <a:cubicBezTo>
                  <a:pt x="197525" y="165100"/>
                  <a:pt x="203200" y="170775"/>
                  <a:pt x="203200" y="177800"/>
                </a:cubicBezTo>
                <a:cubicBezTo>
                  <a:pt x="203200" y="184825"/>
                  <a:pt x="197525" y="190500"/>
                  <a:pt x="190500" y="190500"/>
                </a:cubicBezTo>
                <a:lnTo>
                  <a:pt x="31750" y="190500"/>
                </a:lnTo>
                <a:cubicBezTo>
                  <a:pt x="14208" y="190500"/>
                  <a:pt x="0" y="176292"/>
                  <a:pt x="0" y="158750"/>
                </a:cubicBezTo>
                <a:lnTo>
                  <a:pt x="0" y="25400"/>
                </a:lnTo>
                <a:cubicBezTo>
                  <a:pt x="0" y="18375"/>
                  <a:pt x="5675" y="12700"/>
                  <a:pt x="12700" y="12700"/>
                </a:cubicBezTo>
                <a:close/>
                <a:moveTo>
                  <a:pt x="50800" y="38100"/>
                </a:moveTo>
                <a:cubicBezTo>
                  <a:pt x="50800" y="31075"/>
                  <a:pt x="56475" y="25400"/>
                  <a:pt x="63500" y="25400"/>
                </a:cubicBezTo>
                <a:lnTo>
                  <a:pt x="139700" y="25400"/>
                </a:lnTo>
                <a:cubicBezTo>
                  <a:pt x="146725" y="25400"/>
                  <a:pt x="152400" y="31075"/>
                  <a:pt x="152400" y="38100"/>
                </a:cubicBezTo>
                <a:cubicBezTo>
                  <a:pt x="152400" y="45125"/>
                  <a:pt x="146725" y="50800"/>
                  <a:pt x="139700" y="50800"/>
                </a:cubicBezTo>
                <a:lnTo>
                  <a:pt x="63500" y="50800"/>
                </a:lnTo>
                <a:cubicBezTo>
                  <a:pt x="56475" y="50800"/>
                  <a:pt x="50800" y="45125"/>
                  <a:pt x="50800" y="38100"/>
                </a:cubicBezTo>
                <a:close/>
                <a:moveTo>
                  <a:pt x="63500" y="69850"/>
                </a:moveTo>
                <a:lnTo>
                  <a:pt x="114300" y="69850"/>
                </a:lnTo>
                <a:cubicBezTo>
                  <a:pt x="121325" y="69850"/>
                  <a:pt x="127000" y="75525"/>
                  <a:pt x="127000" y="82550"/>
                </a:cubicBezTo>
                <a:cubicBezTo>
                  <a:pt x="127000" y="89575"/>
                  <a:pt x="121325" y="95250"/>
                  <a:pt x="114300" y="95250"/>
                </a:cubicBezTo>
                <a:lnTo>
                  <a:pt x="63500" y="95250"/>
                </a:lnTo>
                <a:cubicBezTo>
                  <a:pt x="56475" y="95250"/>
                  <a:pt x="50800" y="89575"/>
                  <a:pt x="50800" y="82550"/>
                </a:cubicBezTo>
                <a:cubicBezTo>
                  <a:pt x="50800" y="75525"/>
                  <a:pt x="56475" y="69850"/>
                  <a:pt x="63500" y="69850"/>
                </a:cubicBezTo>
                <a:close/>
                <a:moveTo>
                  <a:pt x="63500" y="114300"/>
                </a:moveTo>
                <a:lnTo>
                  <a:pt x="165100" y="114300"/>
                </a:lnTo>
                <a:cubicBezTo>
                  <a:pt x="172125" y="114300"/>
                  <a:pt x="177800" y="119975"/>
                  <a:pt x="177800" y="127000"/>
                </a:cubicBezTo>
                <a:cubicBezTo>
                  <a:pt x="177800" y="134025"/>
                  <a:pt x="172125" y="139700"/>
                  <a:pt x="165100" y="139700"/>
                </a:cubicBezTo>
                <a:lnTo>
                  <a:pt x="63500" y="139700"/>
                </a:lnTo>
                <a:cubicBezTo>
                  <a:pt x="56475" y="139700"/>
                  <a:pt x="50800" y="134025"/>
                  <a:pt x="50800" y="127000"/>
                </a:cubicBezTo>
                <a:cubicBezTo>
                  <a:pt x="50800" y="119975"/>
                  <a:pt x="56475" y="114300"/>
                  <a:pt x="63500" y="11430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63" name="Text 61"/>
          <p:cNvSpPr/>
          <p:nvPr/>
        </p:nvSpPr>
        <p:spPr>
          <a:xfrm>
            <a:off x="12609237" y="8576903"/>
            <a:ext cx="302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2355237" y="89833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Query time: &lt;100ms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12355237" y="92881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Index: HNSW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2355237" y="959290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Batch support: Yes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 / RELIABILITY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Error Handling Design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419" y="1732619"/>
            <a:ext cx="7402237" cy="8138837"/>
          </a:xfrm>
          <a:custGeom>
            <a:avLst/>
            <a:gdLst/>
            <a:ahLst/>
            <a:cxnLst/>
            <a:rect l="l" t="t" r="r" b="b"/>
            <a:pathLst>
              <a:path w="7402237" h="8138837">
                <a:moveTo>
                  <a:pt x="152412" y="0"/>
                </a:moveTo>
                <a:lnTo>
                  <a:pt x="7249825" y="0"/>
                </a:lnTo>
                <a:cubicBezTo>
                  <a:pt x="7333944" y="0"/>
                  <a:pt x="7402237" y="68294"/>
                  <a:pt x="7402237" y="152412"/>
                </a:cubicBezTo>
                <a:lnTo>
                  <a:pt x="7402237" y="7986425"/>
                </a:lnTo>
                <a:cubicBezTo>
                  <a:pt x="7402237" y="8070544"/>
                  <a:pt x="7333944" y="8138837"/>
                  <a:pt x="7249825" y="8138837"/>
                </a:cubicBezTo>
                <a:lnTo>
                  <a:pt x="152412" y="8138837"/>
                </a:lnTo>
                <a:cubicBezTo>
                  <a:pt x="68294" y="8138837"/>
                  <a:pt x="0" y="8070544"/>
                  <a:pt x="0" y="7986425"/>
                </a:cubicBezTo>
                <a:lnTo>
                  <a:pt x="0" y="152412"/>
                </a:lnTo>
                <a:cubicBezTo>
                  <a:pt x="0" y="68294"/>
                  <a:pt x="68294" y="0"/>
                  <a:pt x="152412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55387" y="209364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6" name="Text 4"/>
          <p:cNvSpPr/>
          <p:nvPr/>
        </p:nvSpPr>
        <p:spPr>
          <a:xfrm>
            <a:off x="1141137" y="2042840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Possible Errors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848021" y="2601640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Shape 6"/>
          <p:cNvSpPr/>
          <p:nvPr/>
        </p:nvSpPr>
        <p:spPr>
          <a:xfrm>
            <a:off x="848021" y="2601640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9" name="Shape 7"/>
          <p:cNvSpPr/>
          <p:nvPr/>
        </p:nvSpPr>
        <p:spPr>
          <a:xfrm>
            <a:off x="1075605" y="28302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EE2E2"/>
          </a:solidFill>
          <a:ln/>
        </p:spPr>
      </p:sp>
      <p:sp>
        <p:nvSpPr>
          <p:cNvPr id="10" name="Shape 8"/>
          <p:cNvSpPr/>
          <p:nvPr/>
        </p:nvSpPr>
        <p:spPr>
          <a:xfrm>
            <a:off x="1240705" y="298264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50800" y="-12700"/>
                </a:moveTo>
                <a:cubicBezTo>
                  <a:pt x="57825" y="-12700"/>
                  <a:pt x="63500" y="-7025"/>
                  <a:pt x="63500" y="0"/>
                </a:cubicBezTo>
                <a:lnTo>
                  <a:pt x="63500" y="38100"/>
                </a:lnTo>
                <a:lnTo>
                  <a:pt x="114300" y="38100"/>
                </a:lnTo>
                <a:lnTo>
                  <a:pt x="114300" y="0"/>
                </a:lnTo>
                <a:cubicBezTo>
                  <a:pt x="114300" y="-7025"/>
                  <a:pt x="119975" y="-12700"/>
                  <a:pt x="127000" y="-12700"/>
                </a:cubicBezTo>
                <a:cubicBezTo>
                  <a:pt x="134025" y="-12700"/>
                  <a:pt x="139700" y="-7025"/>
                  <a:pt x="139700" y="0"/>
                </a:cubicBezTo>
                <a:lnTo>
                  <a:pt x="139700" y="38100"/>
                </a:lnTo>
                <a:lnTo>
                  <a:pt x="165100" y="38100"/>
                </a:lnTo>
                <a:cubicBezTo>
                  <a:pt x="172125" y="38100"/>
                  <a:pt x="177800" y="43775"/>
                  <a:pt x="177800" y="50800"/>
                </a:cubicBezTo>
                <a:cubicBezTo>
                  <a:pt x="177800" y="57825"/>
                  <a:pt x="172125" y="63500"/>
                  <a:pt x="165100" y="63500"/>
                </a:cubicBezTo>
                <a:lnTo>
                  <a:pt x="165100" y="88900"/>
                </a:lnTo>
                <a:cubicBezTo>
                  <a:pt x="165100" y="126643"/>
                  <a:pt x="137636" y="157996"/>
                  <a:pt x="101600" y="164028"/>
                </a:cubicBezTo>
                <a:lnTo>
                  <a:pt x="101600" y="190500"/>
                </a:lnTo>
                <a:cubicBezTo>
                  <a:pt x="101600" y="197525"/>
                  <a:pt x="95925" y="203200"/>
                  <a:pt x="88900" y="203200"/>
                </a:cubicBezTo>
                <a:cubicBezTo>
                  <a:pt x="81875" y="203200"/>
                  <a:pt x="76200" y="197525"/>
                  <a:pt x="76200" y="190500"/>
                </a:cubicBezTo>
                <a:lnTo>
                  <a:pt x="76200" y="164028"/>
                </a:lnTo>
                <a:cubicBezTo>
                  <a:pt x="40164" y="157996"/>
                  <a:pt x="12700" y="126643"/>
                  <a:pt x="12700" y="88900"/>
                </a:cubicBezTo>
                <a:lnTo>
                  <a:pt x="12700" y="63500"/>
                </a:lnTo>
                <a:cubicBezTo>
                  <a:pt x="5675" y="63500"/>
                  <a:pt x="0" y="57825"/>
                  <a:pt x="0" y="50800"/>
                </a:cubicBezTo>
                <a:cubicBezTo>
                  <a:pt x="0" y="43775"/>
                  <a:pt x="5675" y="38100"/>
                  <a:pt x="12700" y="38100"/>
                </a:cubicBezTo>
                <a:lnTo>
                  <a:pt x="38100" y="38100"/>
                </a:lnTo>
                <a:lnTo>
                  <a:pt x="38100" y="0"/>
                </a:lnTo>
                <a:cubicBezTo>
                  <a:pt x="38100" y="-7025"/>
                  <a:pt x="43775" y="-12700"/>
                  <a:pt x="50800" y="-1270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11" name="Text 9"/>
          <p:cNvSpPr/>
          <p:nvPr/>
        </p:nvSpPr>
        <p:spPr>
          <a:xfrm>
            <a:off x="1736005" y="2804840"/>
            <a:ext cx="193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Failure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736005" y="3109640"/>
            <a:ext cx="1917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 service unavailable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48021" y="3820840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Shape 12"/>
          <p:cNvSpPr/>
          <p:nvPr/>
        </p:nvSpPr>
        <p:spPr>
          <a:xfrm>
            <a:off x="848021" y="3820840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5" name="Shape 13"/>
          <p:cNvSpPr/>
          <p:nvPr/>
        </p:nvSpPr>
        <p:spPr>
          <a:xfrm>
            <a:off x="1075605" y="40494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EF3C7"/>
          </a:solidFill>
          <a:ln/>
        </p:spPr>
      </p:sp>
      <p:sp>
        <p:nvSpPr>
          <p:cNvPr id="16" name="Shape 14"/>
          <p:cNvSpPr/>
          <p:nvPr/>
        </p:nvSpPr>
        <p:spPr>
          <a:xfrm>
            <a:off x="1215305" y="420184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14300" y="38100"/>
                </a:moveTo>
                <a:cubicBezTo>
                  <a:pt x="78224" y="38100"/>
                  <a:pt x="45561" y="52388"/>
                  <a:pt x="21550" y="75644"/>
                </a:cubicBezTo>
                <a:cubicBezTo>
                  <a:pt x="16510" y="80526"/>
                  <a:pt x="8453" y="80407"/>
                  <a:pt x="3612" y="75367"/>
                </a:cubicBezTo>
                <a:cubicBezTo>
                  <a:pt x="-1230" y="70326"/>
                  <a:pt x="-1151" y="62270"/>
                  <a:pt x="3889" y="57428"/>
                </a:cubicBezTo>
                <a:cubicBezTo>
                  <a:pt x="32425" y="29726"/>
                  <a:pt x="71398" y="12700"/>
                  <a:pt x="114300" y="12700"/>
                </a:cubicBezTo>
                <a:cubicBezTo>
                  <a:pt x="157202" y="12700"/>
                  <a:pt x="196175" y="29726"/>
                  <a:pt x="224750" y="57428"/>
                </a:cubicBezTo>
                <a:cubicBezTo>
                  <a:pt x="229791" y="62309"/>
                  <a:pt x="229910" y="70366"/>
                  <a:pt x="225028" y="75367"/>
                </a:cubicBezTo>
                <a:cubicBezTo>
                  <a:pt x="220147" y="80367"/>
                  <a:pt x="212090" y="80526"/>
                  <a:pt x="207089" y="75644"/>
                </a:cubicBezTo>
                <a:cubicBezTo>
                  <a:pt x="183039" y="52388"/>
                  <a:pt x="150376" y="38100"/>
                  <a:pt x="114300" y="38100"/>
                </a:cubicBezTo>
                <a:close/>
                <a:moveTo>
                  <a:pt x="95250" y="171450"/>
                </a:moveTo>
                <a:cubicBezTo>
                  <a:pt x="95250" y="160936"/>
                  <a:pt x="103786" y="152400"/>
                  <a:pt x="114300" y="152400"/>
                </a:cubicBezTo>
                <a:cubicBezTo>
                  <a:pt x="124814" y="152400"/>
                  <a:pt x="133350" y="160936"/>
                  <a:pt x="133350" y="171450"/>
                </a:cubicBezTo>
                <a:cubicBezTo>
                  <a:pt x="133350" y="181964"/>
                  <a:pt x="124814" y="190500"/>
                  <a:pt x="114300" y="190500"/>
                </a:cubicBezTo>
                <a:cubicBezTo>
                  <a:pt x="103786" y="190500"/>
                  <a:pt x="95250" y="181964"/>
                  <a:pt x="95250" y="171450"/>
                </a:cubicBezTo>
                <a:close/>
                <a:moveTo>
                  <a:pt x="66675" y="129461"/>
                </a:moveTo>
                <a:cubicBezTo>
                  <a:pt x="62032" y="134739"/>
                  <a:pt x="54015" y="135215"/>
                  <a:pt x="48736" y="130572"/>
                </a:cubicBezTo>
                <a:cubicBezTo>
                  <a:pt x="43458" y="125928"/>
                  <a:pt x="42982" y="117912"/>
                  <a:pt x="47625" y="112633"/>
                </a:cubicBezTo>
                <a:cubicBezTo>
                  <a:pt x="63897" y="94218"/>
                  <a:pt x="87749" y="82550"/>
                  <a:pt x="114300" y="82550"/>
                </a:cubicBezTo>
                <a:cubicBezTo>
                  <a:pt x="140851" y="82550"/>
                  <a:pt x="164703" y="94218"/>
                  <a:pt x="180975" y="112633"/>
                </a:cubicBezTo>
                <a:cubicBezTo>
                  <a:pt x="185618" y="117912"/>
                  <a:pt x="185103" y="125928"/>
                  <a:pt x="179864" y="130572"/>
                </a:cubicBezTo>
                <a:cubicBezTo>
                  <a:pt x="174625" y="135215"/>
                  <a:pt x="166568" y="134699"/>
                  <a:pt x="161925" y="129461"/>
                </a:cubicBezTo>
                <a:cubicBezTo>
                  <a:pt x="150257" y="116245"/>
                  <a:pt x="133271" y="107950"/>
                  <a:pt x="114300" y="107950"/>
                </a:cubicBezTo>
                <a:cubicBezTo>
                  <a:pt x="95329" y="107950"/>
                  <a:pt x="78343" y="116245"/>
                  <a:pt x="66675" y="129461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7" name="Text 15"/>
          <p:cNvSpPr/>
          <p:nvPr/>
        </p:nvSpPr>
        <p:spPr>
          <a:xfrm>
            <a:off x="1736005" y="4024040"/>
            <a:ext cx="161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Issues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736005" y="4328840"/>
            <a:ext cx="1600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Connection timeout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48021" y="5040040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Shape 18"/>
          <p:cNvSpPr/>
          <p:nvPr/>
        </p:nvSpPr>
        <p:spPr>
          <a:xfrm>
            <a:off x="848021" y="5040040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1" name="Shape 19"/>
          <p:cNvSpPr/>
          <p:nvPr/>
        </p:nvSpPr>
        <p:spPr>
          <a:xfrm>
            <a:off x="1075605" y="52686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22" name="Shape 20"/>
          <p:cNvSpPr/>
          <p:nvPr/>
        </p:nvSpPr>
        <p:spPr>
          <a:xfrm>
            <a:off x="1228005" y="542104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33350" y="139700"/>
                </a:moveTo>
                <a:cubicBezTo>
                  <a:pt x="171926" y="139700"/>
                  <a:pt x="203200" y="108426"/>
                  <a:pt x="203200" y="69850"/>
                </a:cubicBezTo>
                <a:cubicBezTo>
                  <a:pt x="203200" y="31274"/>
                  <a:pt x="171926" y="0"/>
                  <a:pt x="133350" y="0"/>
                </a:cubicBezTo>
                <a:cubicBezTo>
                  <a:pt x="94774" y="0"/>
                  <a:pt x="63500" y="31274"/>
                  <a:pt x="63500" y="69850"/>
                </a:cubicBezTo>
                <a:cubicBezTo>
                  <a:pt x="63500" y="77272"/>
                  <a:pt x="64651" y="84455"/>
                  <a:pt x="66794" y="91162"/>
                </a:cubicBezTo>
                <a:lnTo>
                  <a:pt x="2778" y="155178"/>
                </a:lnTo>
                <a:cubicBezTo>
                  <a:pt x="992" y="156964"/>
                  <a:pt x="0" y="159385"/>
                  <a:pt x="0" y="161925"/>
                </a:cubicBezTo>
                <a:lnTo>
                  <a:pt x="0" y="193675"/>
                </a:lnTo>
                <a:cubicBezTo>
                  <a:pt x="0" y="198953"/>
                  <a:pt x="4247" y="203200"/>
                  <a:pt x="9525" y="203200"/>
                </a:cubicBezTo>
                <a:lnTo>
                  <a:pt x="41275" y="203200"/>
                </a:lnTo>
                <a:cubicBezTo>
                  <a:pt x="46553" y="203200"/>
                  <a:pt x="50800" y="198953"/>
                  <a:pt x="50800" y="193675"/>
                </a:cubicBezTo>
                <a:lnTo>
                  <a:pt x="50800" y="177800"/>
                </a:lnTo>
                <a:lnTo>
                  <a:pt x="66675" y="177800"/>
                </a:lnTo>
                <a:cubicBezTo>
                  <a:pt x="71953" y="177800"/>
                  <a:pt x="76200" y="173553"/>
                  <a:pt x="76200" y="168275"/>
                </a:cubicBezTo>
                <a:lnTo>
                  <a:pt x="76200" y="152400"/>
                </a:lnTo>
                <a:lnTo>
                  <a:pt x="92075" y="152400"/>
                </a:lnTo>
                <a:cubicBezTo>
                  <a:pt x="94615" y="152400"/>
                  <a:pt x="97036" y="151408"/>
                  <a:pt x="98822" y="149622"/>
                </a:cubicBezTo>
                <a:lnTo>
                  <a:pt x="112038" y="136406"/>
                </a:lnTo>
                <a:cubicBezTo>
                  <a:pt x="118745" y="138549"/>
                  <a:pt x="125928" y="139700"/>
                  <a:pt x="133350" y="139700"/>
                </a:cubicBezTo>
                <a:close/>
                <a:moveTo>
                  <a:pt x="149225" y="38100"/>
                </a:moveTo>
                <a:cubicBezTo>
                  <a:pt x="157987" y="38100"/>
                  <a:pt x="165100" y="45213"/>
                  <a:pt x="165100" y="53975"/>
                </a:cubicBezTo>
                <a:cubicBezTo>
                  <a:pt x="165100" y="62737"/>
                  <a:pt x="157987" y="69850"/>
                  <a:pt x="149225" y="69850"/>
                </a:cubicBezTo>
                <a:cubicBezTo>
                  <a:pt x="140463" y="69850"/>
                  <a:pt x="133350" y="62737"/>
                  <a:pt x="133350" y="53975"/>
                </a:cubicBezTo>
                <a:cubicBezTo>
                  <a:pt x="133350" y="45213"/>
                  <a:pt x="140463" y="38100"/>
                  <a:pt x="149225" y="3810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3" name="Text 21"/>
          <p:cNvSpPr/>
          <p:nvPr/>
        </p:nvSpPr>
        <p:spPr>
          <a:xfrm>
            <a:off x="1736005" y="5243240"/>
            <a:ext cx="1739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Invalid API Key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736005" y="5548040"/>
            <a:ext cx="172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Authentication failure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48021" y="6259240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6" name="Shape 24"/>
          <p:cNvSpPr/>
          <p:nvPr/>
        </p:nvSpPr>
        <p:spPr>
          <a:xfrm>
            <a:off x="848021" y="6259240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27" name="Shape 25"/>
          <p:cNvSpPr/>
          <p:nvPr/>
        </p:nvSpPr>
        <p:spPr>
          <a:xfrm>
            <a:off x="1075605" y="64878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CE7F3"/>
          </a:solidFill>
          <a:ln/>
        </p:spPr>
      </p:sp>
      <p:sp>
        <p:nvSpPr>
          <p:cNvPr id="28" name="Shape 26"/>
          <p:cNvSpPr/>
          <p:nvPr/>
        </p:nvSpPr>
        <p:spPr>
          <a:xfrm>
            <a:off x="1253405" y="664024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0" y="25400"/>
                </a:moveTo>
                <a:cubicBezTo>
                  <a:pt x="0" y="11390"/>
                  <a:pt x="11390" y="0"/>
                  <a:pt x="25400" y="0"/>
                </a:cubicBezTo>
                <a:lnTo>
                  <a:pt x="84733" y="0"/>
                </a:lnTo>
                <a:cubicBezTo>
                  <a:pt x="91480" y="0"/>
                  <a:pt x="97949" y="2659"/>
                  <a:pt x="102711" y="7422"/>
                </a:cubicBezTo>
                <a:lnTo>
                  <a:pt x="144978" y="49728"/>
                </a:lnTo>
                <a:cubicBezTo>
                  <a:pt x="149741" y="54491"/>
                  <a:pt x="152400" y="60960"/>
                  <a:pt x="152400" y="67707"/>
                </a:cubicBezTo>
                <a:lnTo>
                  <a:pt x="152400" y="177800"/>
                </a:lnTo>
                <a:cubicBezTo>
                  <a:pt x="152400" y="191810"/>
                  <a:pt x="141010" y="203200"/>
                  <a:pt x="127000" y="203200"/>
                </a:cubicBezTo>
                <a:lnTo>
                  <a:pt x="25400" y="203200"/>
                </a:lnTo>
                <a:cubicBezTo>
                  <a:pt x="11390" y="203200"/>
                  <a:pt x="0" y="191810"/>
                  <a:pt x="0" y="177800"/>
                </a:cubicBezTo>
                <a:lnTo>
                  <a:pt x="0" y="25400"/>
                </a:lnTo>
                <a:close/>
                <a:moveTo>
                  <a:pt x="82550" y="23217"/>
                </a:moveTo>
                <a:lnTo>
                  <a:pt x="82550" y="60325"/>
                </a:lnTo>
                <a:cubicBezTo>
                  <a:pt x="82550" y="65603"/>
                  <a:pt x="86797" y="69850"/>
                  <a:pt x="92075" y="69850"/>
                </a:cubicBezTo>
                <a:lnTo>
                  <a:pt x="129183" y="69850"/>
                </a:lnTo>
                <a:lnTo>
                  <a:pt x="82550" y="23217"/>
                </a:lnTo>
                <a:close/>
                <a:moveTo>
                  <a:pt x="65088" y="105847"/>
                </a:moveTo>
                <a:cubicBezTo>
                  <a:pt x="62151" y="101481"/>
                  <a:pt x="56237" y="100290"/>
                  <a:pt x="51872" y="103188"/>
                </a:cubicBezTo>
                <a:cubicBezTo>
                  <a:pt x="47506" y="106085"/>
                  <a:pt x="46315" y="112038"/>
                  <a:pt x="49213" y="116403"/>
                </a:cubicBezTo>
                <a:lnTo>
                  <a:pt x="64770" y="139700"/>
                </a:lnTo>
                <a:lnTo>
                  <a:pt x="49213" y="162997"/>
                </a:lnTo>
                <a:cubicBezTo>
                  <a:pt x="46276" y="167362"/>
                  <a:pt x="47466" y="173276"/>
                  <a:pt x="51872" y="176213"/>
                </a:cubicBezTo>
                <a:cubicBezTo>
                  <a:pt x="56277" y="179149"/>
                  <a:pt x="62151" y="177959"/>
                  <a:pt x="65088" y="173553"/>
                </a:cubicBezTo>
                <a:lnTo>
                  <a:pt x="76200" y="156885"/>
                </a:lnTo>
                <a:lnTo>
                  <a:pt x="87313" y="173553"/>
                </a:lnTo>
                <a:cubicBezTo>
                  <a:pt x="90249" y="177919"/>
                  <a:pt x="96163" y="179110"/>
                  <a:pt x="100528" y="176213"/>
                </a:cubicBezTo>
                <a:cubicBezTo>
                  <a:pt x="104894" y="173315"/>
                  <a:pt x="106085" y="167362"/>
                  <a:pt x="103188" y="162997"/>
                </a:cubicBezTo>
                <a:lnTo>
                  <a:pt x="87630" y="139700"/>
                </a:lnTo>
                <a:lnTo>
                  <a:pt x="103188" y="116403"/>
                </a:lnTo>
                <a:cubicBezTo>
                  <a:pt x="106124" y="112038"/>
                  <a:pt x="104934" y="106124"/>
                  <a:pt x="100528" y="103188"/>
                </a:cubicBezTo>
                <a:cubicBezTo>
                  <a:pt x="96123" y="100251"/>
                  <a:pt x="90249" y="101441"/>
                  <a:pt x="87313" y="105847"/>
                </a:cubicBezTo>
                <a:lnTo>
                  <a:pt x="76200" y="122515"/>
                </a:lnTo>
                <a:lnTo>
                  <a:pt x="65088" y="105847"/>
                </a:ln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29" name="Text 27"/>
          <p:cNvSpPr/>
          <p:nvPr/>
        </p:nvSpPr>
        <p:spPr>
          <a:xfrm>
            <a:off x="1736005" y="6462440"/>
            <a:ext cx="1905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Generation Failure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736005" y="6767240"/>
            <a:ext cx="1892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Empty or invalid output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48021" y="7478440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Shape 30"/>
          <p:cNvSpPr/>
          <p:nvPr/>
        </p:nvSpPr>
        <p:spPr>
          <a:xfrm>
            <a:off x="848021" y="7478440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64748B"/>
          </a:solidFill>
          <a:ln/>
        </p:spPr>
      </p:sp>
      <p:sp>
        <p:nvSpPr>
          <p:cNvPr id="33" name="Shape 31"/>
          <p:cNvSpPr/>
          <p:nvPr/>
        </p:nvSpPr>
        <p:spPr>
          <a:xfrm>
            <a:off x="1075605" y="77070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34" name="Shape 32"/>
          <p:cNvSpPr/>
          <p:nvPr/>
        </p:nvSpPr>
        <p:spPr>
          <a:xfrm>
            <a:off x="1202605" y="785944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54134" y="50800"/>
                </a:moveTo>
                <a:cubicBezTo>
                  <a:pt x="54134" y="33785"/>
                  <a:pt x="63211" y="18063"/>
                  <a:pt x="77946" y="9556"/>
                </a:cubicBezTo>
                <a:cubicBezTo>
                  <a:pt x="92681" y="1048"/>
                  <a:pt x="110836" y="1048"/>
                  <a:pt x="125571" y="9556"/>
                </a:cubicBezTo>
                <a:cubicBezTo>
                  <a:pt x="140306" y="18063"/>
                  <a:pt x="149384" y="33785"/>
                  <a:pt x="149384" y="50800"/>
                </a:cubicBezTo>
                <a:cubicBezTo>
                  <a:pt x="149384" y="77085"/>
                  <a:pt x="128044" y="98425"/>
                  <a:pt x="101759" y="98425"/>
                </a:cubicBezTo>
                <a:cubicBezTo>
                  <a:pt x="75474" y="98425"/>
                  <a:pt x="54134" y="77085"/>
                  <a:pt x="54134" y="50800"/>
                </a:cubicBezTo>
                <a:close/>
                <a:moveTo>
                  <a:pt x="19209" y="191413"/>
                </a:moveTo>
                <a:cubicBezTo>
                  <a:pt x="19209" y="152321"/>
                  <a:pt x="50879" y="120650"/>
                  <a:pt x="89972" y="120650"/>
                </a:cubicBezTo>
                <a:lnTo>
                  <a:pt x="113546" y="120650"/>
                </a:lnTo>
                <a:cubicBezTo>
                  <a:pt x="152638" y="120650"/>
                  <a:pt x="184309" y="152321"/>
                  <a:pt x="184309" y="191413"/>
                </a:cubicBezTo>
                <a:cubicBezTo>
                  <a:pt x="184309" y="197922"/>
                  <a:pt x="179030" y="203200"/>
                  <a:pt x="172522" y="203200"/>
                </a:cubicBezTo>
                <a:lnTo>
                  <a:pt x="30996" y="203200"/>
                </a:lnTo>
                <a:cubicBezTo>
                  <a:pt x="24487" y="203200"/>
                  <a:pt x="19209" y="197922"/>
                  <a:pt x="19209" y="191413"/>
                </a:cubicBezTo>
                <a:close/>
                <a:moveTo>
                  <a:pt x="243007" y="49252"/>
                </a:moveTo>
                <a:cubicBezTo>
                  <a:pt x="246737" y="52983"/>
                  <a:pt x="246737" y="59015"/>
                  <a:pt x="243007" y="62706"/>
                </a:cubicBezTo>
                <a:lnTo>
                  <a:pt x="229553" y="76160"/>
                </a:lnTo>
                <a:lnTo>
                  <a:pt x="243007" y="89614"/>
                </a:lnTo>
                <a:cubicBezTo>
                  <a:pt x="246737" y="93345"/>
                  <a:pt x="246737" y="99378"/>
                  <a:pt x="243007" y="103068"/>
                </a:cubicBezTo>
                <a:cubicBezTo>
                  <a:pt x="239276" y="106759"/>
                  <a:pt x="233243" y="106799"/>
                  <a:pt x="229553" y="103068"/>
                </a:cubicBezTo>
                <a:lnTo>
                  <a:pt x="216098" y="89614"/>
                </a:lnTo>
                <a:lnTo>
                  <a:pt x="202644" y="103068"/>
                </a:lnTo>
                <a:cubicBezTo>
                  <a:pt x="198914" y="106799"/>
                  <a:pt x="192881" y="106799"/>
                  <a:pt x="189190" y="103068"/>
                </a:cubicBezTo>
                <a:cubicBezTo>
                  <a:pt x="185499" y="99338"/>
                  <a:pt x="185460" y="93305"/>
                  <a:pt x="189190" y="89614"/>
                </a:cubicBezTo>
                <a:lnTo>
                  <a:pt x="202644" y="76160"/>
                </a:lnTo>
                <a:lnTo>
                  <a:pt x="189190" y="62706"/>
                </a:lnTo>
                <a:cubicBezTo>
                  <a:pt x="185460" y="58976"/>
                  <a:pt x="185460" y="52943"/>
                  <a:pt x="189190" y="49252"/>
                </a:cubicBezTo>
                <a:cubicBezTo>
                  <a:pt x="192921" y="45561"/>
                  <a:pt x="198953" y="45522"/>
                  <a:pt x="202644" y="49252"/>
                </a:cubicBezTo>
                <a:lnTo>
                  <a:pt x="216098" y="62706"/>
                </a:lnTo>
                <a:lnTo>
                  <a:pt x="229553" y="49252"/>
                </a:lnTo>
                <a:cubicBezTo>
                  <a:pt x="233283" y="45522"/>
                  <a:pt x="239316" y="45522"/>
                  <a:pt x="243007" y="49252"/>
                </a:cubicBezTo>
                <a:close/>
              </a:path>
            </a:pathLst>
          </a:custGeom>
          <a:solidFill>
            <a:srgbClr val="64748B"/>
          </a:solidFill>
          <a:ln/>
        </p:spPr>
      </p:sp>
      <p:sp>
        <p:nvSpPr>
          <p:cNvPr id="35" name="Text 33"/>
          <p:cNvSpPr/>
          <p:nvPr/>
        </p:nvSpPr>
        <p:spPr>
          <a:xfrm>
            <a:off x="1736005" y="7681640"/>
            <a:ext cx="2311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Invalid User Input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736005" y="7986440"/>
            <a:ext cx="2298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Empty or malformed prompt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336619" y="1732619"/>
            <a:ext cx="7402237" cy="8138837"/>
          </a:xfrm>
          <a:custGeom>
            <a:avLst/>
            <a:gdLst/>
            <a:ahLst/>
            <a:cxnLst/>
            <a:rect l="l" t="t" r="r" b="b"/>
            <a:pathLst>
              <a:path w="7402237" h="8138837">
                <a:moveTo>
                  <a:pt x="152412" y="0"/>
                </a:moveTo>
                <a:lnTo>
                  <a:pt x="7249825" y="0"/>
                </a:lnTo>
                <a:cubicBezTo>
                  <a:pt x="7333944" y="0"/>
                  <a:pt x="7402237" y="68294"/>
                  <a:pt x="7402237" y="152412"/>
                </a:cubicBezTo>
                <a:lnTo>
                  <a:pt x="7402237" y="7986425"/>
                </a:lnTo>
                <a:cubicBezTo>
                  <a:pt x="7402237" y="8070544"/>
                  <a:pt x="7333944" y="8138837"/>
                  <a:pt x="7249825" y="8138837"/>
                </a:cubicBezTo>
                <a:lnTo>
                  <a:pt x="152412" y="8138837"/>
                </a:lnTo>
                <a:cubicBezTo>
                  <a:pt x="68294" y="8138837"/>
                  <a:pt x="0" y="8070544"/>
                  <a:pt x="0" y="7986425"/>
                </a:cubicBezTo>
                <a:lnTo>
                  <a:pt x="0" y="152412"/>
                </a:lnTo>
                <a:cubicBezTo>
                  <a:pt x="0" y="68294"/>
                  <a:pt x="68294" y="0"/>
                  <a:pt x="152412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8678587" y="209364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29282" y="0"/>
                  <a:pt x="131564" y="496"/>
                  <a:pt x="133648" y="1439"/>
                </a:cubicBezTo>
                <a:lnTo>
                  <a:pt x="227112" y="41077"/>
                </a:lnTo>
                <a:cubicBezTo>
                  <a:pt x="238026" y="45690"/>
                  <a:pt x="246162" y="56455"/>
                  <a:pt x="246112" y="69453"/>
                </a:cubicBezTo>
                <a:cubicBezTo>
                  <a:pt x="245864" y="118666"/>
                  <a:pt x="225623" y="208707"/>
                  <a:pt x="140146" y="249634"/>
                </a:cubicBezTo>
                <a:cubicBezTo>
                  <a:pt x="131862" y="253603"/>
                  <a:pt x="122238" y="253603"/>
                  <a:pt x="113953" y="249634"/>
                </a:cubicBezTo>
                <a:cubicBezTo>
                  <a:pt x="28426" y="208707"/>
                  <a:pt x="8235" y="118666"/>
                  <a:pt x="7987" y="69453"/>
                </a:cubicBezTo>
                <a:cubicBezTo>
                  <a:pt x="7937" y="56455"/>
                  <a:pt x="16073" y="45690"/>
                  <a:pt x="26987" y="41077"/>
                </a:cubicBezTo>
                <a:lnTo>
                  <a:pt x="120402" y="1439"/>
                </a:lnTo>
                <a:cubicBezTo>
                  <a:pt x="122486" y="496"/>
                  <a:pt x="124718" y="0"/>
                  <a:pt x="127000" y="0"/>
                </a:cubicBezTo>
                <a:close/>
                <a:moveTo>
                  <a:pt x="127000" y="33139"/>
                </a:moveTo>
                <a:lnTo>
                  <a:pt x="127000" y="220712"/>
                </a:lnTo>
                <a:cubicBezTo>
                  <a:pt x="195461" y="187573"/>
                  <a:pt x="213866" y="114151"/>
                  <a:pt x="214313" y="70197"/>
                </a:cubicBezTo>
                <a:lnTo>
                  <a:pt x="127000" y="33189"/>
                </a:lnTo>
                <a:lnTo>
                  <a:pt x="127000" y="33189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9" name="Text 37"/>
          <p:cNvSpPr/>
          <p:nvPr/>
        </p:nvSpPr>
        <p:spPr>
          <a:xfrm>
            <a:off x="8964337" y="2042840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Handling Strategies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671221" y="2601640"/>
            <a:ext cx="6755384" cy="1270000"/>
          </a:xfrm>
          <a:custGeom>
            <a:avLst/>
            <a:gdLst/>
            <a:ahLst/>
            <a:cxnLst/>
            <a:rect l="l" t="t" r="r" b="b"/>
            <a:pathLst>
              <a:path w="6755384" h="1270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1117600"/>
                </a:lnTo>
                <a:cubicBezTo>
                  <a:pt x="6755384" y="1201712"/>
                  <a:pt x="6687096" y="1270000"/>
                  <a:pt x="6602984" y="1270000"/>
                </a:cubicBez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1" name="Shape 39"/>
          <p:cNvSpPr/>
          <p:nvPr/>
        </p:nvSpPr>
        <p:spPr>
          <a:xfrm>
            <a:off x="8671221" y="2601640"/>
            <a:ext cx="48768" cy="1270000"/>
          </a:xfrm>
          <a:custGeom>
            <a:avLst/>
            <a:gdLst/>
            <a:ahLst/>
            <a:cxnLst/>
            <a:rect l="l" t="t" r="r" b="b"/>
            <a:pathLst>
              <a:path w="48768" h="1270000">
                <a:moveTo>
                  <a:pt x="48768" y="0"/>
                </a:moveTo>
                <a:lnTo>
                  <a:pt x="48768" y="0"/>
                </a:lnTo>
                <a:lnTo>
                  <a:pt x="48768" y="1270000"/>
                </a:ln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2" name="Shape 40"/>
          <p:cNvSpPr/>
          <p:nvPr/>
        </p:nvSpPr>
        <p:spPr>
          <a:xfrm>
            <a:off x="8898806" y="28048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43" name="Shape 41"/>
          <p:cNvSpPr/>
          <p:nvPr/>
        </p:nvSpPr>
        <p:spPr>
          <a:xfrm>
            <a:off x="9051206" y="295724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190500"/>
                </a:moveTo>
                <a:cubicBezTo>
                  <a:pt x="157718" y="190500"/>
                  <a:pt x="203200" y="147836"/>
                  <a:pt x="203200" y="95250"/>
                </a:cubicBezTo>
                <a:cubicBezTo>
                  <a:pt x="203200" y="42664"/>
                  <a:pt x="157718" y="0"/>
                  <a:pt x="101600" y="0"/>
                </a:cubicBezTo>
                <a:cubicBezTo>
                  <a:pt x="45482" y="0"/>
                  <a:pt x="0" y="42664"/>
                  <a:pt x="0" y="95250"/>
                </a:cubicBezTo>
                <a:cubicBezTo>
                  <a:pt x="0" y="116800"/>
                  <a:pt x="7620" y="136644"/>
                  <a:pt x="20479" y="152598"/>
                </a:cubicBezTo>
                <a:lnTo>
                  <a:pt x="1111" y="189230"/>
                </a:lnTo>
                <a:cubicBezTo>
                  <a:pt x="-794" y="192802"/>
                  <a:pt x="-198" y="197168"/>
                  <a:pt x="2540" y="200144"/>
                </a:cubicBezTo>
                <a:cubicBezTo>
                  <a:pt x="5278" y="203121"/>
                  <a:pt x="9604" y="204033"/>
                  <a:pt x="13295" y="202446"/>
                </a:cubicBezTo>
                <a:lnTo>
                  <a:pt x="60285" y="182324"/>
                </a:lnTo>
                <a:cubicBezTo>
                  <a:pt x="72906" y="187563"/>
                  <a:pt x="86876" y="190500"/>
                  <a:pt x="101600" y="190500"/>
                </a:cubicBezTo>
                <a:close/>
                <a:moveTo>
                  <a:pt x="50800" y="82550"/>
                </a:moveTo>
                <a:cubicBezTo>
                  <a:pt x="57809" y="82550"/>
                  <a:pt x="63500" y="88241"/>
                  <a:pt x="63500" y="95250"/>
                </a:cubicBezTo>
                <a:cubicBezTo>
                  <a:pt x="63500" y="102259"/>
                  <a:pt x="57809" y="107950"/>
                  <a:pt x="50800" y="107950"/>
                </a:cubicBezTo>
                <a:cubicBezTo>
                  <a:pt x="43791" y="107950"/>
                  <a:pt x="38100" y="102259"/>
                  <a:pt x="38100" y="95250"/>
                </a:cubicBezTo>
                <a:cubicBezTo>
                  <a:pt x="38100" y="88241"/>
                  <a:pt x="43791" y="82550"/>
                  <a:pt x="50800" y="82550"/>
                </a:cubicBezTo>
                <a:close/>
                <a:moveTo>
                  <a:pt x="101600" y="82550"/>
                </a:moveTo>
                <a:cubicBezTo>
                  <a:pt x="108609" y="82550"/>
                  <a:pt x="114300" y="88241"/>
                  <a:pt x="114300" y="95250"/>
                </a:cubicBezTo>
                <a:cubicBezTo>
                  <a:pt x="114300" y="102259"/>
                  <a:pt x="108609" y="107950"/>
                  <a:pt x="101600" y="107950"/>
                </a:cubicBezTo>
                <a:cubicBezTo>
                  <a:pt x="94591" y="107950"/>
                  <a:pt x="88900" y="102259"/>
                  <a:pt x="88900" y="95250"/>
                </a:cubicBezTo>
                <a:cubicBezTo>
                  <a:pt x="88900" y="88241"/>
                  <a:pt x="94591" y="82550"/>
                  <a:pt x="101600" y="82550"/>
                </a:cubicBezTo>
                <a:close/>
                <a:moveTo>
                  <a:pt x="139700" y="95250"/>
                </a:moveTo>
                <a:cubicBezTo>
                  <a:pt x="139700" y="88241"/>
                  <a:pt x="145391" y="82550"/>
                  <a:pt x="152400" y="82550"/>
                </a:cubicBezTo>
                <a:cubicBezTo>
                  <a:pt x="159409" y="82550"/>
                  <a:pt x="165100" y="88241"/>
                  <a:pt x="165100" y="95250"/>
                </a:cubicBezTo>
                <a:cubicBezTo>
                  <a:pt x="165100" y="102259"/>
                  <a:pt x="159409" y="107950"/>
                  <a:pt x="152400" y="107950"/>
                </a:cubicBezTo>
                <a:cubicBezTo>
                  <a:pt x="145391" y="107950"/>
                  <a:pt x="139700" y="102259"/>
                  <a:pt x="139700" y="9525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4" name="Text 42"/>
          <p:cNvSpPr/>
          <p:nvPr/>
        </p:nvSpPr>
        <p:spPr>
          <a:xfrm>
            <a:off x="9559206" y="2906440"/>
            <a:ext cx="2209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User-Friendly Messages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898806" y="34144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Display clear, actionable error messages without technical jargon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671221" y="4024040"/>
            <a:ext cx="6755384" cy="1270000"/>
          </a:xfrm>
          <a:custGeom>
            <a:avLst/>
            <a:gdLst/>
            <a:ahLst/>
            <a:cxnLst/>
            <a:rect l="l" t="t" r="r" b="b"/>
            <a:pathLst>
              <a:path w="6755384" h="1270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1117600"/>
                </a:lnTo>
                <a:cubicBezTo>
                  <a:pt x="6755384" y="1201712"/>
                  <a:pt x="6687096" y="1270000"/>
                  <a:pt x="6602984" y="1270000"/>
                </a:cubicBez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7" name="Shape 45"/>
          <p:cNvSpPr/>
          <p:nvPr/>
        </p:nvSpPr>
        <p:spPr>
          <a:xfrm>
            <a:off x="8671221" y="4024040"/>
            <a:ext cx="48768" cy="1270000"/>
          </a:xfrm>
          <a:custGeom>
            <a:avLst/>
            <a:gdLst/>
            <a:ahLst/>
            <a:cxnLst/>
            <a:rect l="l" t="t" r="r" b="b"/>
            <a:pathLst>
              <a:path w="48768" h="1270000">
                <a:moveTo>
                  <a:pt x="48768" y="0"/>
                </a:moveTo>
                <a:lnTo>
                  <a:pt x="48768" y="0"/>
                </a:lnTo>
                <a:lnTo>
                  <a:pt x="48768" y="1270000"/>
                </a:ln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48" name="Shape 46"/>
          <p:cNvSpPr/>
          <p:nvPr/>
        </p:nvSpPr>
        <p:spPr>
          <a:xfrm>
            <a:off x="8898806" y="42272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49" name="Shape 47"/>
          <p:cNvSpPr/>
          <p:nvPr/>
        </p:nvSpPr>
        <p:spPr>
          <a:xfrm>
            <a:off x="9051206" y="437964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3675" y="76200"/>
                </a:moveTo>
                <a:lnTo>
                  <a:pt x="136525" y="76200"/>
                </a:lnTo>
                <a:cubicBezTo>
                  <a:pt x="132675" y="76200"/>
                  <a:pt x="129183" y="73898"/>
                  <a:pt x="127714" y="70326"/>
                </a:cubicBezTo>
                <a:cubicBezTo>
                  <a:pt x="126246" y="66754"/>
                  <a:pt x="127040" y="62667"/>
                  <a:pt x="129778" y="59928"/>
                </a:cubicBezTo>
                <a:lnTo>
                  <a:pt x="148312" y="41394"/>
                </a:lnTo>
                <a:cubicBezTo>
                  <a:pt x="118427" y="18137"/>
                  <a:pt x="75168" y="20241"/>
                  <a:pt x="47704" y="47704"/>
                </a:cubicBezTo>
                <a:cubicBezTo>
                  <a:pt x="17939" y="77470"/>
                  <a:pt x="17939" y="125690"/>
                  <a:pt x="47704" y="155456"/>
                </a:cubicBezTo>
                <a:cubicBezTo>
                  <a:pt x="77470" y="185222"/>
                  <a:pt x="125690" y="185222"/>
                  <a:pt x="155456" y="155456"/>
                </a:cubicBezTo>
                <a:cubicBezTo>
                  <a:pt x="158710" y="152202"/>
                  <a:pt x="161607" y="148749"/>
                  <a:pt x="164147" y="145098"/>
                </a:cubicBezTo>
                <a:cubicBezTo>
                  <a:pt x="168156" y="139343"/>
                  <a:pt x="176093" y="137954"/>
                  <a:pt x="181848" y="141962"/>
                </a:cubicBezTo>
                <a:cubicBezTo>
                  <a:pt x="187603" y="145971"/>
                  <a:pt x="188992" y="153908"/>
                  <a:pt x="184983" y="159663"/>
                </a:cubicBezTo>
                <a:cubicBezTo>
                  <a:pt x="181610" y="164505"/>
                  <a:pt x="177760" y="169108"/>
                  <a:pt x="173434" y="173434"/>
                </a:cubicBezTo>
                <a:cubicBezTo>
                  <a:pt x="133747" y="213122"/>
                  <a:pt x="69413" y="213122"/>
                  <a:pt x="29766" y="173434"/>
                </a:cubicBezTo>
                <a:cubicBezTo>
                  <a:pt x="-9882" y="133747"/>
                  <a:pt x="-9922" y="69453"/>
                  <a:pt x="29766" y="29766"/>
                </a:cubicBezTo>
                <a:cubicBezTo>
                  <a:pt x="67191" y="-7660"/>
                  <a:pt x="126484" y="-9763"/>
                  <a:pt x="166410" y="23336"/>
                </a:cubicBezTo>
                <a:lnTo>
                  <a:pt x="186928" y="2778"/>
                </a:lnTo>
                <a:cubicBezTo>
                  <a:pt x="189667" y="40"/>
                  <a:pt x="193754" y="-754"/>
                  <a:pt x="197326" y="714"/>
                </a:cubicBezTo>
                <a:cubicBezTo>
                  <a:pt x="200898" y="2183"/>
                  <a:pt x="203200" y="5675"/>
                  <a:pt x="203200" y="9525"/>
                </a:cubicBezTo>
                <a:lnTo>
                  <a:pt x="203200" y="66675"/>
                </a:lnTo>
                <a:cubicBezTo>
                  <a:pt x="203200" y="71953"/>
                  <a:pt x="198953" y="76200"/>
                  <a:pt x="193675" y="7620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0" name="Text 48"/>
          <p:cNvSpPr/>
          <p:nvPr/>
        </p:nvSpPr>
        <p:spPr>
          <a:xfrm>
            <a:off x="9559206" y="4328840"/>
            <a:ext cx="162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Retry Mechanism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898806" y="48368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Exponential backoff: 1s, 2s, 4s delays (max 3 attempts)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671221" y="5446440"/>
            <a:ext cx="6755384" cy="1270000"/>
          </a:xfrm>
          <a:custGeom>
            <a:avLst/>
            <a:gdLst/>
            <a:ahLst/>
            <a:cxnLst/>
            <a:rect l="l" t="t" r="r" b="b"/>
            <a:pathLst>
              <a:path w="6755384" h="1270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1117600"/>
                </a:lnTo>
                <a:cubicBezTo>
                  <a:pt x="6755384" y="1201712"/>
                  <a:pt x="6687096" y="1270000"/>
                  <a:pt x="6602984" y="1270000"/>
                </a:cubicBez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3" name="Shape 51"/>
          <p:cNvSpPr/>
          <p:nvPr/>
        </p:nvSpPr>
        <p:spPr>
          <a:xfrm>
            <a:off x="8671221" y="5446440"/>
            <a:ext cx="48768" cy="1270000"/>
          </a:xfrm>
          <a:custGeom>
            <a:avLst/>
            <a:gdLst/>
            <a:ahLst/>
            <a:cxnLst/>
            <a:rect l="l" t="t" r="r" b="b"/>
            <a:pathLst>
              <a:path w="48768" h="1270000">
                <a:moveTo>
                  <a:pt x="48768" y="0"/>
                </a:moveTo>
                <a:lnTo>
                  <a:pt x="48768" y="0"/>
                </a:lnTo>
                <a:lnTo>
                  <a:pt x="48768" y="1270000"/>
                </a:ln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4" name="Shape 52"/>
          <p:cNvSpPr/>
          <p:nvPr/>
        </p:nvSpPr>
        <p:spPr>
          <a:xfrm>
            <a:off x="8898806" y="56496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EF3C7"/>
          </a:solidFill>
          <a:ln/>
        </p:spPr>
      </p:sp>
      <p:sp>
        <p:nvSpPr>
          <p:cNvPr id="55" name="Shape 53"/>
          <p:cNvSpPr/>
          <p:nvPr/>
        </p:nvSpPr>
        <p:spPr>
          <a:xfrm>
            <a:off x="9076606" y="580204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99179" y="26511"/>
                </a:moveTo>
                <a:cubicBezTo>
                  <a:pt x="103307" y="20836"/>
                  <a:pt x="102037" y="12898"/>
                  <a:pt x="96361" y="8771"/>
                </a:cubicBezTo>
                <a:cubicBezTo>
                  <a:pt x="90686" y="4643"/>
                  <a:pt x="82748" y="5913"/>
                  <a:pt x="78621" y="11589"/>
                </a:cubicBezTo>
                <a:lnTo>
                  <a:pt x="36552" y="69413"/>
                </a:lnTo>
                <a:lnTo>
                  <a:pt x="21669" y="54531"/>
                </a:lnTo>
                <a:cubicBezTo>
                  <a:pt x="16708" y="49570"/>
                  <a:pt x="8652" y="49570"/>
                  <a:pt x="3691" y="54531"/>
                </a:cubicBezTo>
                <a:cubicBezTo>
                  <a:pt x="-1270" y="59492"/>
                  <a:pt x="-1270" y="67548"/>
                  <a:pt x="3691" y="72509"/>
                </a:cubicBezTo>
                <a:lnTo>
                  <a:pt x="29091" y="97909"/>
                </a:lnTo>
                <a:cubicBezTo>
                  <a:pt x="31710" y="100528"/>
                  <a:pt x="35362" y="101878"/>
                  <a:pt x="39053" y="101600"/>
                </a:cubicBezTo>
                <a:cubicBezTo>
                  <a:pt x="42743" y="101322"/>
                  <a:pt x="46157" y="99417"/>
                  <a:pt x="48339" y="96401"/>
                </a:cubicBezTo>
                <a:lnTo>
                  <a:pt x="99139" y="26551"/>
                </a:lnTo>
                <a:close/>
                <a:moveTo>
                  <a:pt x="149979" y="80486"/>
                </a:moveTo>
                <a:cubicBezTo>
                  <a:pt x="154107" y="74811"/>
                  <a:pt x="152837" y="66873"/>
                  <a:pt x="147161" y="62746"/>
                </a:cubicBezTo>
                <a:cubicBezTo>
                  <a:pt x="141486" y="58618"/>
                  <a:pt x="133548" y="59888"/>
                  <a:pt x="129421" y="65564"/>
                </a:cubicBezTo>
                <a:lnTo>
                  <a:pt x="61952" y="158313"/>
                </a:lnTo>
                <a:lnTo>
                  <a:pt x="34369" y="130731"/>
                </a:lnTo>
                <a:cubicBezTo>
                  <a:pt x="29408" y="125770"/>
                  <a:pt x="21352" y="125770"/>
                  <a:pt x="16391" y="130731"/>
                </a:cubicBezTo>
                <a:cubicBezTo>
                  <a:pt x="11430" y="135692"/>
                  <a:pt x="11430" y="143748"/>
                  <a:pt x="16391" y="148709"/>
                </a:cubicBezTo>
                <a:lnTo>
                  <a:pt x="54491" y="186809"/>
                </a:lnTo>
                <a:cubicBezTo>
                  <a:pt x="57110" y="189428"/>
                  <a:pt x="60762" y="190778"/>
                  <a:pt x="64452" y="190500"/>
                </a:cubicBezTo>
                <a:cubicBezTo>
                  <a:pt x="68143" y="190222"/>
                  <a:pt x="71557" y="188317"/>
                  <a:pt x="73739" y="185301"/>
                </a:cubicBezTo>
                <a:lnTo>
                  <a:pt x="149939" y="8052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6" name="Text 54"/>
          <p:cNvSpPr/>
          <p:nvPr/>
        </p:nvSpPr>
        <p:spPr>
          <a:xfrm>
            <a:off x="9559206" y="5751240"/>
            <a:ext cx="148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Input Validation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898806" y="62592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Validate inputs before processing with clear constraints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671221" y="6868840"/>
            <a:ext cx="6755384" cy="1270000"/>
          </a:xfrm>
          <a:custGeom>
            <a:avLst/>
            <a:gdLst/>
            <a:ahLst/>
            <a:cxnLst/>
            <a:rect l="l" t="t" r="r" b="b"/>
            <a:pathLst>
              <a:path w="6755384" h="1270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1117600"/>
                </a:lnTo>
                <a:cubicBezTo>
                  <a:pt x="6755384" y="1201712"/>
                  <a:pt x="6687096" y="1270000"/>
                  <a:pt x="6602984" y="1270000"/>
                </a:cubicBez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9" name="Shape 57"/>
          <p:cNvSpPr/>
          <p:nvPr/>
        </p:nvSpPr>
        <p:spPr>
          <a:xfrm>
            <a:off x="8671221" y="6868840"/>
            <a:ext cx="48768" cy="1270000"/>
          </a:xfrm>
          <a:custGeom>
            <a:avLst/>
            <a:gdLst/>
            <a:ahLst/>
            <a:cxnLst/>
            <a:rect l="l" t="t" r="r" b="b"/>
            <a:pathLst>
              <a:path w="48768" h="1270000">
                <a:moveTo>
                  <a:pt x="48768" y="0"/>
                </a:moveTo>
                <a:lnTo>
                  <a:pt x="48768" y="0"/>
                </a:lnTo>
                <a:lnTo>
                  <a:pt x="48768" y="1270000"/>
                </a:ln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60" name="Shape 58"/>
          <p:cNvSpPr/>
          <p:nvPr/>
        </p:nvSpPr>
        <p:spPr>
          <a:xfrm>
            <a:off x="8898806" y="70720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3E8FF"/>
          </a:solidFill>
          <a:ln/>
        </p:spPr>
      </p:sp>
      <p:sp>
        <p:nvSpPr>
          <p:cNvPr id="61" name="Shape 59"/>
          <p:cNvSpPr/>
          <p:nvPr/>
        </p:nvSpPr>
        <p:spPr>
          <a:xfrm>
            <a:off x="9076606" y="722444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123587" y="12700"/>
                </a:moveTo>
                <a:lnTo>
                  <a:pt x="127000" y="12700"/>
                </a:lnTo>
                <a:cubicBezTo>
                  <a:pt x="141010" y="12700"/>
                  <a:pt x="152400" y="24090"/>
                  <a:pt x="152400" y="38100"/>
                </a:cubicBezTo>
                <a:lnTo>
                  <a:pt x="152400" y="177800"/>
                </a:lnTo>
                <a:cubicBezTo>
                  <a:pt x="152400" y="191810"/>
                  <a:pt x="141010" y="203200"/>
                  <a:pt x="127000" y="203200"/>
                </a:cubicBezTo>
                <a:lnTo>
                  <a:pt x="25400" y="203200"/>
                </a:lnTo>
                <a:cubicBezTo>
                  <a:pt x="11390" y="203200"/>
                  <a:pt x="0" y="191810"/>
                  <a:pt x="0" y="177800"/>
                </a:cubicBezTo>
                <a:lnTo>
                  <a:pt x="0" y="38100"/>
                </a:lnTo>
                <a:cubicBezTo>
                  <a:pt x="0" y="24090"/>
                  <a:pt x="11390" y="12700"/>
                  <a:pt x="25400" y="12700"/>
                </a:cubicBezTo>
                <a:lnTo>
                  <a:pt x="28813" y="12700"/>
                </a:lnTo>
                <a:cubicBezTo>
                  <a:pt x="33179" y="5120"/>
                  <a:pt x="41394" y="0"/>
                  <a:pt x="50800" y="0"/>
                </a:cubicBezTo>
                <a:lnTo>
                  <a:pt x="101600" y="0"/>
                </a:lnTo>
                <a:cubicBezTo>
                  <a:pt x="111006" y="0"/>
                  <a:pt x="119221" y="5120"/>
                  <a:pt x="123587" y="12700"/>
                </a:cubicBezTo>
                <a:close/>
                <a:moveTo>
                  <a:pt x="98425" y="44450"/>
                </a:moveTo>
                <a:cubicBezTo>
                  <a:pt x="103703" y="44450"/>
                  <a:pt x="107950" y="40203"/>
                  <a:pt x="107950" y="34925"/>
                </a:cubicBezTo>
                <a:cubicBezTo>
                  <a:pt x="107950" y="29647"/>
                  <a:pt x="103703" y="25400"/>
                  <a:pt x="98425" y="25400"/>
                </a:cubicBezTo>
                <a:lnTo>
                  <a:pt x="53975" y="25400"/>
                </a:lnTo>
                <a:cubicBezTo>
                  <a:pt x="48697" y="25400"/>
                  <a:pt x="44450" y="29647"/>
                  <a:pt x="44450" y="34925"/>
                </a:cubicBezTo>
                <a:cubicBezTo>
                  <a:pt x="44450" y="40203"/>
                  <a:pt x="48697" y="44450"/>
                  <a:pt x="53975" y="44450"/>
                </a:cubicBezTo>
                <a:lnTo>
                  <a:pt x="98425" y="44450"/>
                </a:lnTo>
                <a:close/>
                <a:moveTo>
                  <a:pt x="50800" y="101600"/>
                </a:moveTo>
                <a:cubicBezTo>
                  <a:pt x="50800" y="94591"/>
                  <a:pt x="45109" y="88900"/>
                  <a:pt x="38100" y="88900"/>
                </a:cubicBezTo>
                <a:cubicBezTo>
                  <a:pt x="31091" y="88900"/>
                  <a:pt x="25400" y="94591"/>
                  <a:pt x="25400" y="101600"/>
                </a:cubicBezTo>
                <a:cubicBezTo>
                  <a:pt x="25400" y="108609"/>
                  <a:pt x="31091" y="114300"/>
                  <a:pt x="38100" y="114300"/>
                </a:cubicBezTo>
                <a:cubicBezTo>
                  <a:pt x="45109" y="114300"/>
                  <a:pt x="50800" y="108609"/>
                  <a:pt x="50800" y="101600"/>
                </a:cubicBezTo>
                <a:close/>
                <a:moveTo>
                  <a:pt x="63500" y="101600"/>
                </a:moveTo>
                <a:cubicBezTo>
                  <a:pt x="63500" y="106878"/>
                  <a:pt x="67747" y="111125"/>
                  <a:pt x="73025" y="111125"/>
                </a:cubicBezTo>
                <a:lnTo>
                  <a:pt x="117475" y="111125"/>
                </a:lnTo>
                <a:cubicBezTo>
                  <a:pt x="122753" y="111125"/>
                  <a:pt x="127000" y="106878"/>
                  <a:pt x="127000" y="101600"/>
                </a:cubicBezTo>
                <a:cubicBezTo>
                  <a:pt x="127000" y="96322"/>
                  <a:pt x="122753" y="92075"/>
                  <a:pt x="117475" y="92075"/>
                </a:cubicBezTo>
                <a:lnTo>
                  <a:pt x="73025" y="92075"/>
                </a:lnTo>
                <a:cubicBezTo>
                  <a:pt x="67747" y="92075"/>
                  <a:pt x="63500" y="96322"/>
                  <a:pt x="63500" y="101600"/>
                </a:cubicBezTo>
                <a:close/>
                <a:moveTo>
                  <a:pt x="63500" y="152400"/>
                </a:moveTo>
                <a:cubicBezTo>
                  <a:pt x="63500" y="157678"/>
                  <a:pt x="67747" y="161925"/>
                  <a:pt x="73025" y="161925"/>
                </a:cubicBezTo>
                <a:lnTo>
                  <a:pt x="117475" y="161925"/>
                </a:lnTo>
                <a:cubicBezTo>
                  <a:pt x="122753" y="161925"/>
                  <a:pt x="127000" y="157678"/>
                  <a:pt x="127000" y="152400"/>
                </a:cubicBezTo>
                <a:cubicBezTo>
                  <a:pt x="127000" y="147122"/>
                  <a:pt x="122753" y="142875"/>
                  <a:pt x="117475" y="142875"/>
                </a:cubicBezTo>
                <a:lnTo>
                  <a:pt x="73025" y="142875"/>
                </a:lnTo>
                <a:cubicBezTo>
                  <a:pt x="67747" y="142875"/>
                  <a:pt x="63500" y="147122"/>
                  <a:pt x="63500" y="152400"/>
                </a:cubicBezTo>
                <a:close/>
                <a:moveTo>
                  <a:pt x="38100" y="165100"/>
                </a:moveTo>
                <a:cubicBezTo>
                  <a:pt x="45109" y="165100"/>
                  <a:pt x="50800" y="159409"/>
                  <a:pt x="50800" y="152400"/>
                </a:cubicBezTo>
                <a:cubicBezTo>
                  <a:pt x="50800" y="145391"/>
                  <a:pt x="45109" y="139700"/>
                  <a:pt x="38100" y="139700"/>
                </a:cubicBezTo>
                <a:cubicBezTo>
                  <a:pt x="31091" y="139700"/>
                  <a:pt x="25400" y="145391"/>
                  <a:pt x="25400" y="152400"/>
                </a:cubicBezTo>
                <a:cubicBezTo>
                  <a:pt x="25400" y="159409"/>
                  <a:pt x="31091" y="165100"/>
                  <a:pt x="38100" y="16510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62" name="Text 60"/>
          <p:cNvSpPr/>
          <p:nvPr/>
        </p:nvSpPr>
        <p:spPr>
          <a:xfrm>
            <a:off x="9559206" y="7173640"/>
            <a:ext cx="127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Logging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898806" y="76816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 errors with context for debugging and monitoring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671221" y="8291240"/>
            <a:ext cx="6755384" cy="1270000"/>
          </a:xfrm>
          <a:custGeom>
            <a:avLst/>
            <a:gdLst/>
            <a:ahLst/>
            <a:cxnLst/>
            <a:rect l="l" t="t" r="r" b="b"/>
            <a:pathLst>
              <a:path w="6755384" h="1270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1117600"/>
                </a:lnTo>
                <a:cubicBezTo>
                  <a:pt x="6755384" y="1201712"/>
                  <a:pt x="6687096" y="1270000"/>
                  <a:pt x="6602984" y="1270000"/>
                </a:cubicBez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5" name="Shape 63"/>
          <p:cNvSpPr/>
          <p:nvPr/>
        </p:nvSpPr>
        <p:spPr>
          <a:xfrm>
            <a:off x="8671221" y="8291240"/>
            <a:ext cx="48768" cy="1270000"/>
          </a:xfrm>
          <a:custGeom>
            <a:avLst/>
            <a:gdLst/>
            <a:ahLst/>
            <a:cxnLst/>
            <a:rect l="l" t="t" r="r" b="b"/>
            <a:pathLst>
              <a:path w="48768" h="1270000">
                <a:moveTo>
                  <a:pt x="48768" y="0"/>
                </a:moveTo>
                <a:lnTo>
                  <a:pt x="48768" y="0"/>
                </a:lnTo>
                <a:lnTo>
                  <a:pt x="48768" y="1270000"/>
                </a:lnTo>
                <a:lnTo>
                  <a:pt x="48768" y="1270000"/>
                </a:lnTo>
                <a:cubicBezTo>
                  <a:pt x="21834" y="1270000"/>
                  <a:pt x="0" y="1248166"/>
                  <a:pt x="0" y="1221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66" name="Shape 64"/>
          <p:cNvSpPr/>
          <p:nvPr/>
        </p:nvSpPr>
        <p:spPr>
          <a:xfrm>
            <a:off x="8898806" y="84944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CE7F3"/>
          </a:solidFill>
          <a:ln/>
        </p:spPr>
      </p:sp>
      <p:sp>
        <p:nvSpPr>
          <p:cNvPr id="67" name="Shape 65"/>
          <p:cNvSpPr/>
          <p:nvPr/>
        </p:nvSpPr>
        <p:spPr>
          <a:xfrm>
            <a:off x="9051206" y="864684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45733" y="163711"/>
                </a:moveTo>
                <a:cubicBezTo>
                  <a:pt x="133310" y="172601"/>
                  <a:pt x="118070" y="177800"/>
                  <a:pt x="101600" y="177800"/>
                </a:cubicBezTo>
                <a:cubicBezTo>
                  <a:pt x="85130" y="177800"/>
                  <a:pt x="69890" y="172601"/>
                  <a:pt x="57468" y="163711"/>
                </a:cubicBezTo>
                <a:lnTo>
                  <a:pt x="80486" y="140692"/>
                </a:lnTo>
                <a:cubicBezTo>
                  <a:pt x="86757" y="144105"/>
                  <a:pt x="93980" y="146050"/>
                  <a:pt x="101640" y="146050"/>
                </a:cubicBezTo>
                <a:cubicBezTo>
                  <a:pt x="109299" y="146050"/>
                  <a:pt x="116483" y="144105"/>
                  <a:pt x="122793" y="140692"/>
                </a:cubicBezTo>
                <a:lnTo>
                  <a:pt x="145812" y="163711"/>
                </a:lnTo>
                <a:close/>
                <a:moveTo>
                  <a:pt x="181729" y="164028"/>
                </a:moveTo>
                <a:cubicBezTo>
                  <a:pt x="195143" y="146804"/>
                  <a:pt x="203160" y="125135"/>
                  <a:pt x="203160" y="101600"/>
                </a:cubicBezTo>
                <a:cubicBezTo>
                  <a:pt x="203160" y="78065"/>
                  <a:pt x="195183" y="56396"/>
                  <a:pt x="181769" y="39172"/>
                </a:cubicBezTo>
                <a:cubicBezTo>
                  <a:pt x="185341" y="34211"/>
                  <a:pt x="184904" y="27226"/>
                  <a:pt x="180419" y="22781"/>
                </a:cubicBezTo>
                <a:cubicBezTo>
                  <a:pt x="175935" y="18336"/>
                  <a:pt x="168989" y="17859"/>
                  <a:pt x="164028" y="21431"/>
                </a:cubicBezTo>
                <a:cubicBezTo>
                  <a:pt x="146804" y="8017"/>
                  <a:pt x="125135" y="0"/>
                  <a:pt x="101600" y="0"/>
                </a:cubicBezTo>
                <a:cubicBezTo>
                  <a:pt x="78065" y="0"/>
                  <a:pt x="56396" y="8017"/>
                  <a:pt x="39172" y="21431"/>
                </a:cubicBezTo>
                <a:cubicBezTo>
                  <a:pt x="34211" y="17859"/>
                  <a:pt x="27226" y="18296"/>
                  <a:pt x="22781" y="22781"/>
                </a:cubicBezTo>
                <a:cubicBezTo>
                  <a:pt x="18336" y="27265"/>
                  <a:pt x="17859" y="34211"/>
                  <a:pt x="21431" y="39172"/>
                </a:cubicBezTo>
                <a:cubicBezTo>
                  <a:pt x="8017" y="56396"/>
                  <a:pt x="0" y="78065"/>
                  <a:pt x="0" y="101600"/>
                </a:cubicBezTo>
                <a:cubicBezTo>
                  <a:pt x="0" y="125135"/>
                  <a:pt x="8017" y="146804"/>
                  <a:pt x="21431" y="164028"/>
                </a:cubicBezTo>
                <a:cubicBezTo>
                  <a:pt x="17859" y="168989"/>
                  <a:pt x="18296" y="175974"/>
                  <a:pt x="22781" y="180419"/>
                </a:cubicBezTo>
                <a:cubicBezTo>
                  <a:pt x="27265" y="184864"/>
                  <a:pt x="34211" y="185341"/>
                  <a:pt x="39172" y="181769"/>
                </a:cubicBezTo>
                <a:cubicBezTo>
                  <a:pt x="56396" y="195183"/>
                  <a:pt x="78065" y="203200"/>
                  <a:pt x="101600" y="203200"/>
                </a:cubicBezTo>
                <a:cubicBezTo>
                  <a:pt x="125135" y="203200"/>
                  <a:pt x="146804" y="195183"/>
                  <a:pt x="164028" y="181769"/>
                </a:cubicBezTo>
                <a:cubicBezTo>
                  <a:pt x="168989" y="185341"/>
                  <a:pt x="175974" y="184904"/>
                  <a:pt x="180419" y="180419"/>
                </a:cubicBezTo>
                <a:cubicBezTo>
                  <a:pt x="184864" y="175935"/>
                  <a:pt x="185341" y="168989"/>
                  <a:pt x="181769" y="164028"/>
                </a:cubicBezTo>
                <a:close/>
                <a:moveTo>
                  <a:pt x="163671" y="145733"/>
                </a:moveTo>
                <a:lnTo>
                  <a:pt x="140652" y="122714"/>
                </a:lnTo>
                <a:cubicBezTo>
                  <a:pt x="144066" y="116443"/>
                  <a:pt x="146010" y="109220"/>
                  <a:pt x="146010" y="101560"/>
                </a:cubicBezTo>
                <a:cubicBezTo>
                  <a:pt x="146010" y="93901"/>
                  <a:pt x="144066" y="86717"/>
                  <a:pt x="140652" y="80407"/>
                </a:cubicBezTo>
                <a:lnTo>
                  <a:pt x="163671" y="57388"/>
                </a:lnTo>
                <a:cubicBezTo>
                  <a:pt x="172601" y="69890"/>
                  <a:pt x="177800" y="85130"/>
                  <a:pt x="177800" y="101600"/>
                </a:cubicBezTo>
                <a:cubicBezTo>
                  <a:pt x="177800" y="118070"/>
                  <a:pt x="172601" y="133310"/>
                  <a:pt x="163711" y="145733"/>
                </a:cubicBezTo>
                <a:close/>
                <a:moveTo>
                  <a:pt x="145733" y="39489"/>
                </a:moveTo>
                <a:lnTo>
                  <a:pt x="122714" y="62508"/>
                </a:lnTo>
                <a:cubicBezTo>
                  <a:pt x="116443" y="59095"/>
                  <a:pt x="109220" y="57150"/>
                  <a:pt x="101560" y="57150"/>
                </a:cubicBezTo>
                <a:cubicBezTo>
                  <a:pt x="93901" y="57150"/>
                  <a:pt x="86717" y="59095"/>
                  <a:pt x="80407" y="62508"/>
                </a:cubicBezTo>
                <a:lnTo>
                  <a:pt x="57388" y="39489"/>
                </a:lnTo>
                <a:cubicBezTo>
                  <a:pt x="69890" y="30599"/>
                  <a:pt x="85130" y="25400"/>
                  <a:pt x="101600" y="25400"/>
                </a:cubicBezTo>
                <a:cubicBezTo>
                  <a:pt x="118070" y="25400"/>
                  <a:pt x="133310" y="30599"/>
                  <a:pt x="145733" y="39489"/>
                </a:cubicBezTo>
                <a:close/>
                <a:moveTo>
                  <a:pt x="62508" y="122753"/>
                </a:moveTo>
                <a:lnTo>
                  <a:pt x="39489" y="145772"/>
                </a:lnTo>
                <a:cubicBezTo>
                  <a:pt x="30599" y="133310"/>
                  <a:pt x="25400" y="118070"/>
                  <a:pt x="25400" y="101600"/>
                </a:cubicBezTo>
                <a:cubicBezTo>
                  <a:pt x="25400" y="85130"/>
                  <a:pt x="30599" y="69890"/>
                  <a:pt x="39489" y="57468"/>
                </a:cubicBezTo>
                <a:lnTo>
                  <a:pt x="62508" y="80486"/>
                </a:lnTo>
                <a:cubicBezTo>
                  <a:pt x="59095" y="86757"/>
                  <a:pt x="57150" y="93980"/>
                  <a:pt x="57150" y="101640"/>
                </a:cubicBezTo>
                <a:cubicBezTo>
                  <a:pt x="57150" y="109299"/>
                  <a:pt x="59095" y="116483"/>
                  <a:pt x="62508" y="122793"/>
                </a:cubicBezTo>
                <a:close/>
                <a:moveTo>
                  <a:pt x="82550" y="101600"/>
                </a:moveTo>
                <a:cubicBezTo>
                  <a:pt x="82550" y="91086"/>
                  <a:pt x="91086" y="82550"/>
                  <a:pt x="101600" y="82550"/>
                </a:cubicBezTo>
                <a:cubicBezTo>
                  <a:pt x="112114" y="82550"/>
                  <a:pt x="120650" y="91086"/>
                  <a:pt x="120650" y="101600"/>
                </a:cubicBezTo>
                <a:cubicBezTo>
                  <a:pt x="120650" y="112114"/>
                  <a:pt x="112114" y="120650"/>
                  <a:pt x="101600" y="120650"/>
                </a:cubicBezTo>
                <a:cubicBezTo>
                  <a:pt x="91086" y="120650"/>
                  <a:pt x="82550" y="112114"/>
                  <a:pt x="82550" y="10160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68" name="Text 66"/>
          <p:cNvSpPr/>
          <p:nvPr/>
        </p:nvSpPr>
        <p:spPr>
          <a:xfrm>
            <a:off x="9559206" y="8596040"/>
            <a:ext cx="1803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Fallback Responses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898806" y="91040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Provide helpful suggestions when generation fails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11 / ROADMAP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Future Enhancements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727200"/>
            <a:ext cx="4876800" cy="1841500"/>
          </a:xfrm>
          <a:custGeom>
            <a:avLst/>
            <a:gdLst/>
            <a:ahLst/>
            <a:cxnLst/>
            <a:rect l="l" t="t" r="r" b="b"/>
            <a:pathLst>
              <a:path w="4876800" h="1841500">
                <a:moveTo>
                  <a:pt x="203191" y="0"/>
                </a:moveTo>
                <a:lnTo>
                  <a:pt x="4673609" y="0"/>
                </a:lnTo>
                <a:cubicBezTo>
                  <a:pt x="4785828" y="0"/>
                  <a:pt x="4876800" y="90972"/>
                  <a:pt x="4876800" y="203191"/>
                </a:cubicBezTo>
                <a:lnTo>
                  <a:pt x="4876800" y="1638309"/>
                </a:lnTo>
                <a:cubicBezTo>
                  <a:pt x="4876800" y="1750528"/>
                  <a:pt x="4785828" y="1841500"/>
                  <a:pt x="4673609" y="1841500"/>
                </a:cubicBezTo>
                <a:lnTo>
                  <a:pt x="203191" y="1841500"/>
                </a:lnTo>
                <a:cubicBezTo>
                  <a:pt x="90972" y="1841500"/>
                  <a:pt x="0" y="1750528"/>
                  <a:pt x="0" y="1638309"/>
                </a:cubicBezTo>
                <a:lnTo>
                  <a:pt x="0" y="203191"/>
                </a:lnTo>
                <a:cubicBezTo>
                  <a:pt x="0" y="91047"/>
                  <a:pt x="91047" y="0"/>
                  <a:pt x="203191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/>
              </a:gs>
              <a:gs pos="100000">
                <a:srgbClr val="3B82F6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762000" y="1981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52400" y="0"/>
                </a:moveTo>
                <a:lnTo>
                  <a:pt x="457200" y="0"/>
                </a:lnTo>
                <a:cubicBezTo>
                  <a:pt x="541312" y="0"/>
                  <a:pt x="609600" y="68288"/>
                  <a:pt x="609600" y="152400"/>
                </a:cubicBezTo>
                <a:lnTo>
                  <a:pt x="609600" y="457200"/>
                </a:lnTo>
                <a:cubicBezTo>
                  <a:pt x="609600" y="541312"/>
                  <a:pt x="541312" y="609600"/>
                  <a:pt x="457200" y="609600"/>
                </a:cubicBezTo>
                <a:lnTo>
                  <a:pt x="152400" y="609600"/>
                </a:lnTo>
                <a:cubicBezTo>
                  <a:pt x="68288" y="609600"/>
                  <a:pt x="0" y="541312"/>
                  <a:pt x="0" y="4572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939800" y="2159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15875"/>
                </a:moveTo>
                <a:cubicBezTo>
                  <a:pt x="14238" y="15875"/>
                  <a:pt x="0" y="30113"/>
                  <a:pt x="0" y="47625"/>
                </a:cubicBezTo>
                <a:lnTo>
                  <a:pt x="0" y="174625"/>
                </a:lnTo>
                <a:cubicBezTo>
                  <a:pt x="0" y="192137"/>
                  <a:pt x="14238" y="206375"/>
                  <a:pt x="31750" y="206375"/>
                </a:cubicBezTo>
                <a:lnTo>
                  <a:pt x="103188" y="206375"/>
                </a:lnTo>
                <a:lnTo>
                  <a:pt x="95250" y="230188"/>
                </a:lnTo>
                <a:lnTo>
                  <a:pt x="59531" y="230188"/>
                </a:lnTo>
                <a:cubicBezTo>
                  <a:pt x="52933" y="230188"/>
                  <a:pt x="47625" y="235496"/>
                  <a:pt x="47625" y="242094"/>
                </a:cubicBezTo>
                <a:cubicBezTo>
                  <a:pt x="47625" y="248692"/>
                  <a:pt x="52933" y="254000"/>
                  <a:pt x="59531" y="254000"/>
                </a:cubicBezTo>
                <a:lnTo>
                  <a:pt x="194469" y="254000"/>
                </a:lnTo>
                <a:cubicBezTo>
                  <a:pt x="201067" y="254000"/>
                  <a:pt x="206375" y="248692"/>
                  <a:pt x="206375" y="242094"/>
                </a:cubicBezTo>
                <a:cubicBezTo>
                  <a:pt x="206375" y="235496"/>
                  <a:pt x="201067" y="230188"/>
                  <a:pt x="194469" y="230188"/>
                </a:cubicBezTo>
                <a:lnTo>
                  <a:pt x="158750" y="230188"/>
                </a:lnTo>
                <a:lnTo>
                  <a:pt x="150813" y="206375"/>
                </a:lnTo>
                <a:lnTo>
                  <a:pt x="222250" y="206375"/>
                </a:lnTo>
                <a:cubicBezTo>
                  <a:pt x="239762" y="206375"/>
                  <a:pt x="254000" y="192137"/>
                  <a:pt x="254000" y="174625"/>
                </a:cubicBezTo>
                <a:lnTo>
                  <a:pt x="254000" y="47625"/>
                </a:lnTo>
                <a:cubicBezTo>
                  <a:pt x="254000" y="30113"/>
                  <a:pt x="239762" y="15875"/>
                  <a:pt x="222250" y="15875"/>
                </a:cubicBezTo>
                <a:lnTo>
                  <a:pt x="31750" y="15875"/>
                </a:lnTo>
                <a:close/>
                <a:moveTo>
                  <a:pt x="47625" y="47625"/>
                </a:moveTo>
                <a:lnTo>
                  <a:pt x="206375" y="47625"/>
                </a:lnTo>
                <a:cubicBezTo>
                  <a:pt x="215156" y="47625"/>
                  <a:pt x="222250" y="54719"/>
                  <a:pt x="222250" y="63500"/>
                </a:cubicBezTo>
                <a:lnTo>
                  <a:pt x="222250" y="142875"/>
                </a:lnTo>
                <a:cubicBezTo>
                  <a:pt x="222250" y="151656"/>
                  <a:pt x="215156" y="158750"/>
                  <a:pt x="206375" y="158750"/>
                </a:cubicBezTo>
                <a:lnTo>
                  <a:pt x="47625" y="158750"/>
                </a:lnTo>
                <a:cubicBezTo>
                  <a:pt x="38844" y="158750"/>
                  <a:pt x="31750" y="151656"/>
                  <a:pt x="31750" y="142875"/>
                </a:cubicBezTo>
                <a:lnTo>
                  <a:pt x="31750" y="63500"/>
                </a:lnTo>
                <a:cubicBezTo>
                  <a:pt x="31750" y="54719"/>
                  <a:pt x="38844" y="47625"/>
                  <a:pt x="47625" y="4762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524000" y="2108200"/>
            <a:ext cx="160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GUI Interface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62000" y="2743200"/>
            <a:ext cx="44577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 a modern web-based graphical user interface for improved user experience and accessibility.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3419" y="3783582"/>
            <a:ext cx="4862237" cy="4227237"/>
          </a:xfrm>
          <a:custGeom>
            <a:avLst/>
            <a:gdLst/>
            <a:ahLst/>
            <a:cxnLst/>
            <a:rect l="l" t="t" r="r" b="b"/>
            <a:pathLst>
              <a:path w="4862237" h="4227237">
                <a:moveTo>
                  <a:pt x="152392" y="0"/>
                </a:moveTo>
                <a:lnTo>
                  <a:pt x="4709845" y="0"/>
                </a:lnTo>
                <a:cubicBezTo>
                  <a:pt x="4794009" y="0"/>
                  <a:pt x="4862237" y="68228"/>
                  <a:pt x="4862237" y="152392"/>
                </a:cubicBezTo>
                <a:lnTo>
                  <a:pt x="4862237" y="4074845"/>
                </a:lnTo>
                <a:cubicBezTo>
                  <a:pt x="4862237" y="4159009"/>
                  <a:pt x="4794009" y="4227237"/>
                  <a:pt x="4709845" y="4227237"/>
                </a:cubicBezTo>
                <a:lnTo>
                  <a:pt x="152392" y="4227237"/>
                </a:lnTo>
                <a:cubicBezTo>
                  <a:pt x="68228" y="4227237"/>
                  <a:pt x="0" y="4159009"/>
                  <a:pt x="0" y="4074845"/>
                </a:cubicBezTo>
                <a:lnTo>
                  <a:pt x="0" y="152392"/>
                </a:lnTo>
                <a:cubicBezTo>
                  <a:pt x="0" y="68285"/>
                  <a:pt x="68285" y="0"/>
                  <a:pt x="152392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72837" y="404300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915670" y="418270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2" name="Text 10"/>
          <p:cNvSpPr/>
          <p:nvPr/>
        </p:nvSpPr>
        <p:spPr>
          <a:xfrm>
            <a:off x="1433237" y="4119203"/>
            <a:ext cx="2298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Multi-Format Support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09350" y="4741503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4" name="Text 12"/>
          <p:cNvSpPr/>
          <p:nvPr/>
        </p:nvSpPr>
        <p:spPr>
          <a:xfrm>
            <a:off x="1096687" y="4703403"/>
            <a:ext cx="1371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Email campaigns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09350" y="5097103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6" name="Text 14"/>
          <p:cNvSpPr/>
          <p:nvPr/>
        </p:nvSpPr>
        <p:spPr>
          <a:xfrm>
            <a:off x="1096687" y="5059003"/>
            <a:ext cx="152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Social media posts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9350" y="5452703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8" name="Text 16"/>
          <p:cNvSpPr/>
          <p:nvPr/>
        </p:nvSpPr>
        <p:spPr>
          <a:xfrm>
            <a:off x="1096687" y="5414603"/>
            <a:ext cx="1016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Blog articles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09350" y="5808303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20" name="Text 18"/>
          <p:cNvSpPr/>
          <p:nvPr/>
        </p:nvSpPr>
        <p:spPr>
          <a:xfrm>
            <a:off x="1096687" y="5770203"/>
            <a:ext cx="1676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 descriptions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95019" y="1732619"/>
            <a:ext cx="4862237" cy="2042837"/>
          </a:xfrm>
          <a:custGeom>
            <a:avLst/>
            <a:gdLst/>
            <a:ahLst/>
            <a:cxnLst/>
            <a:rect l="l" t="t" r="r" b="b"/>
            <a:pathLst>
              <a:path w="4862237" h="2042837">
                <a:moveTo>
                  <a:pt x="152396" y="0"/>
                </a:moveTo>
                <a:lnTo>
                  <a:pt x="4709842" y="0"/>
                </a:lnTo>
                <a:cubicBezTo>
                  <a:pt x="4794007" y="0"/>
                  <a:pt x="4862237" y="68230"/>
                  <a:pt x="4862237" y="152396"/>
                </a:cubicBezTo>
                <a:lnTo>
                  <a:pt x="4862237" y="1890442"/>
                </a:lnTo>
                <a:cubicBezTo>
                  <a:pt x="4862237" y="1974607"/>
                  <a:pt x="4794007" y="2042837"/>
                  <a:pt x="4709842" y="2042837"/>
                </a:cubicBezTo>
                <a:lnTo>
                  <a:pt x="152396" y="2042837"/>
                </a:lnTo>
                <a:cubicBezTo>
                  <a:pt x="68230" y="2042837"/>
                  <a:pt x="0" y="1974607"/>
                  <a:pt x="0" y="1890442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5954437" y="19920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082983" y="213174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28575"/>
                </a:moveTo>
                <a:cubicBezTo>
                  <a:pt x="175915" y="28575"/>
                  <a:pt x="214313" y="66973"/>
                  <a:pt x="214313" y="114300"/>
                </a:cubicBezTo>
                <a:cubicBezTo>
                  <a:pt x="214313" y="161627"/>
                  <a:pt x="175915" y="200025"/>
                  <a:pt x="128588" y="200025"/>
                </a:cubicBezTo>
                <a:cubicBezTo>
                  <a:pt x="99477" y="200025"/>
                  <a:pt x="73715" y="185514"/>
                  <a:pt x="58222" y="163279"/>
                </a:cubicBezTo>
                <a:cubicBezTo>
                  <a:pt x="53712" y="156805"/>
                  <a:pt x="44782" y="155243"/>
                  <a:pt x="38308" y="159752"/>
                </a:cubicBezTo>
                <a:cubicBezTo>
                  <a:pt x="31834" y="164262"/>
                  <a:pt x="30272" y="173191"/>
                  <a:pt x="34781" y="179665"/>
                </a:cubicBezTo>
                <a:cubicBezTo>
                  <a:pt x="55409" y="209223"/>
                  <a:pt x="89743" y="228600"/>
                  <a:pt x="128588" y="228600"/>
                </a:cubicBezTo>
                <a:cubicBezTo>
                  <a:pt x="191720" y="228600"/>
                  <a:pt x="242888" y="177433"/>
                  <a:pt x="242888" y="114300"/>
                </a:cubicBezTo>
                <a:cubicBezTo>
                  <a:pt x="242888" y="51167"/>
                  <a:pt x="191720" y="0"/>
                  <a:pt x="128588" y="0"/>
                </a:cubicBezTo>
                <a:cubicBezTo>
                  <a:pt x="90324" y="0"/>
                  <a:pt x="56480" y="18797"/>
                  <a:pt x="35719" y="47640"/>
                </a:cubicBezTo>
                <a:lnTo>
                  <a:pt x="35719" y="35719"/>
                </a:lnTo>
                <a:cubicBezTo>
                  <a:pt x="35719" y="27816"/>
                  <a:pt x="29334" y="21431"/>
                  <a:pt x="21431" y="21431"/>
                </a:cubicBezTo>
                <a:cubicBezTo>
                  <a:pt x="13528" y="21431"/>
                  <a:pt x="7144" y="27816"/>
                  <a:pt x="7144" y="35719"/>
                </a:cubicBezTo>
                <a:lnTo>
                  <a:pt x="7144" y="85725"/>
                </a:lnTo>
                <a:cubicBezTo>
                  <a:pt x="7144" y="93628"/>
                  <a:pt x="13528" y="100013"/>
                  <a:pt x="21431" y="100013"/>
                </a:cubicBezTo>
                <a:lnTo>
                  <a:pt x="32415" y="100013"/>
                </a:lnTo>
                <a:cubicBezTo>
                  <a:pt x="32638" y="100013"/>
                  <a:pt x="32861" y="100013"/>
                  <a:pt x="33084" y="100013"/>
                </a:cubicBezTo>
                <a:lnTo>
                  <a:pt x="71482" y="100013"/>
                </a:lnTo>
                <a:cubicBezTo>
                  <a:pt x="79385" y="100013"/>
                  <a:pt x="85770" y="93628"/>
                  <a:pt x="85770" y="85725"/>
                </a:cubicBezTo>
                <a:cubicBezTo>
                  <a:pt x="85770" y="77822"/>
                  <a:pt x="79385" y="71438"/>
                  <a:pt x="71482" y="71438"/>
                </a:cubicBezTo>
                <a:lnTo>
                  <a:pt x="54382" y="71438"/>
                </a:lnTo>
                <a:cubicBezTo>
                  <a:pt x="69160" y="45809"/>
                  <a:pt x="96887" y="28575"/>
                  <a:pt x="128588" y="28575"/>
                </a:cubicBezTo>
                <a:close/>
                <a:moveTo>
                  <a:pt x="139303" y="67866"/>
                </a:moveTo>
                <a:cubicBezTo>
                  <a:pt x="139303" y="61927"/>
                  <a:pt x="134526" y="57150"/>
                  <a:pt x="128588" y="57150"/>
                </a:cubicBezTo>
                <a:cubicBezTo>
                  <a:pt x="122649" y="57150"/>
                  <a:pt x="117872" y="61927"/>
                  <a:pt x="117872" y="67866"/>
                </a:cubicBezTo>
                <a:lnTo>
                  <a:pt x="117872" y="114300"/>
                </a:lnTo>
                <a:cubicBezTo>
                  <a:pt x="117872" y="117157"/>
                  <a:pt x="118988" y="119881"/>
                  <a:pt x="120997" y="121890"/>
                </a:cubicBezTo>
                <a:lnTo>
                  <a:pt x="153144" y="154037"/>
                </a:lnTo>
                <a:cubicBezTo>
                  <a:pt x="157341" y="158234"/>
                  <a:pt x="164128" y="158234"/>
                  <a:pt x="168280" y="154037"/>
                </a:cubicBezTo>
                <a:cubicBezTo>
                  <a:pt x="172432" y="149840"/>
                  <a:pt x="172477" y="143054"/>
                  <a:pt x="168280" y="138901"/>
                </a:cubicBezTo>
                <a:lnTo>
                  <a:pt x="139258" y="109880"/>
                </a:lnTo>
                <a:lnTo>
                  <a:pt x="139258" y="67866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4" name="Text 22"/>
          <p:cNvSpPr/>
          <p:nvPr/>
        </p:nvSpPr>
        <p:spPr>
          <a:xfrm>
            <a:off x="6614837" y="2068240"/>
            <a:ext cx="163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Prompt History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954437" y="2652440"/>
            <a:ext cx="44323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comprehensive prompt history view with search, filter, and reuse capabilities for better content management.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695019" y="3992549"/>
            <a:ext cx="4862237" cy="2042837"/>
          </a:xfrm>
          <a:custGeom>
            <a:avLst/>
            <a:gdLst/>
            <a:ahLst/>
            <a:cxnLst/>
            <a:rect l="l" t="t" r="r" b="b"/>
            <a:pathLst>
              <a:path w="4862237" h="2042837">
                <a:moveTo>
                  <a:pt x="152396" y="0"/>
                </a:moveTo>
                <a:lnTo>
                  <a:pt x="4709842" y="0"/>
                </a:lnTo>
                <a:cubicBezTo>
                  <a:pt x="4794007" y="0"/>
                  <a:pt x="4862237" y="68230"/>
                  <a:pt x="4862237" y="152396"/>
                </a:cubicBezTo>
                <a:lnTo>
                  <a:pt x="4862237" y="1890442"/>
                </a:lnTo>
                <a:cubicBezTo>
                  <a:pt x="4862237" y="1974607"/>
                  <a:pt x="4794007" y="2042837"/>
                  <a:pt x="4709842" y="2042837"/>
                </a:cubicBezTo>
                <a:lnTo>
                  <a:pt x="152396" y="2042837"/>
                </a:lnTo>
                <a:cubicBezTo>
                  <a:pt x="68230" y="2042837"/>
                  <a:pt x="0" y="1974607"/>
                  <a:pt x="0" y="1890442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5954437" y="425195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6097270" y="439165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118" y="125016"/>
                </a:moveTo>
                <a:lnTo>
                  <a:pt x="71884" y="125016"/>
                </a:lnTo>
                <a:cubicBezTo>
                  <a:pt x="73179" y="153814"/>
                  <a:pt x="79564" y="180335"/>
                  <a:pt x="88627" y="199757"/>
                </a:cubicBezTo>
                <a:cubicBezTo>
                  <a:pt x="93717" y="210696"/>
                  <a:pt x="99209" y="218420"/>
                  <a:pt x="104299" y="223153"/>
                </a:cubicBezTo>
                <a:cubicBezTo>
                  <a:pt x="109299" y="227841"/>
                  <a:pt x="112737" y="228600"/>
                  <a:pt x="114523" y="228600"/>
                </a:cubicBezTo>
                <a:cubicBezTo>
                  <a:pt x="116309" y="228600"/>
                  <a:pt x="119747" y="227841"/>
                  <a:pt x="124748" y="223153"/>
                </a:cubicBezTo>
                <a:cubicBezTo>
                  <a:pt x="129838" y="218420"/>
                  <a:pt x="135329" y="210651"/>
                  <a:pt x="140419" y="199757"/>
                </a:cubicBezTo>
                <a:cubicBezTo>
                  <a:pt x="149483" y="180335"/>
                  <a:pt x="155868" y="153814"/>
                  <a:pt x="157162" y="125016"/>
                </a:cubicBezTo>
                <a:close/>
                <a:moveTo>
                  <a:pt x="71839" y="103584"/>
                </a:moveTo>
                <a:lnTo>
                  <a:pt x="157073" y="103584"/>
                </a:lnTo>
                <a:cubicBezTo>
                  <a:pt x="155823" y="74786"/>
                  <a:pt x="149438" y="48265"/>
                  <a:pt x="140375" y="28843"/>
                </a:cubicBezTo>
                <a:cubicBezTo>
                  <a:pt x="135285" y="17949"/>
                  <a:pt x="129793" y="10180"/>
                  <a:pt x="124703" y="5447"/>
                </a:cubicBezTo>
                <a:cubicBezTo>
                  <a:pt x="119702" y="759"/>
                  <a:pt x="116265" y="0"/>
                  <a:pt x="114479" y="0"/>
                </a:cubicBezTo>
                <a:cubicBezTo>
                  <a:pt x="112693" y="0"/>
                  <a:pt x="109255" y="759"/>
                  <a:pt x="104254" y="5447"/>
                </a:cubicBezTo>
                <a:cubicBezTo>
                  <a:pt x="99164" y="10180"/>
                  <a:pt x="93672" y="17949"/>
                  <a:pt x="88582" y="28843"/>
                </a:cubicBezTo>
                <a:cubicBezTo>
                  <a:pt x="79519" y="48265"/>
                  <a:pt x="73134" y="74786"/>
                  <a:pt x="71839" y="103584"/>
                </a:cubicBezTo>
                <a:close/>
                <a:moveTo>
                  <a:pt x="50408" y="103584"/>
                </a:moveTo>
                <a:cubicBezTo>
                  <a:pt x="51971" y="65365"/>
                  <a:pt x="61838" y="29870"/>
                  <a:pt x="76260" y="6563"/>
                </a:cubicBezTo>
                <a:cubicBezTo>
                  <a:pt x="35138" y="21119"/>
                  <a:pt x="4867" y="58579"/>
                  <a:pt x="670" y="103584"/>
                </a:cubicBezTo>
                <a:lnTo>
                  <a:pt x="50408" y="103584"/>
                </a:lnTo>
                <a:close/>
                <a:moveTo>
                  <a:pt x="670" y="125016"/>
                </a:moveTo>
                <a:cubicBezTo>
                  <a:pt x="4867" y="170021"/>
                  <a:pt x="35138" y="207481"/>
                  <a:pt x="76260" y="222037"/>
                </a:cubicBezTo>
                <a:cubicBezTo>
                  <a:pt x="61838" y="198730"/>
                  <a:pt x="51971" y="163235"/>
                  <a:pt x="50408" y="125016"/>
                </a:cubicBezTo>
                <a:lnTo>
                  <a:pt x="670" y="125016"/>
                </a:lnTo>
                <a:close/>
                <a:moveTo>
                  <a:pt x="178549" y="125016"/>
                </a:moveTo>
                <a:cubicBezTo>
                  <a:pt x="176986" y="163235"/>
                  <a:pt x="167119" y="198730"/>
                  <a:pt x="152698" y="222037"/>
                </a:cubicBezTo>
                <a:cubicBezTo>
                  <a:pt x="193819" y="207437"/>
                  <a:pt x="224091" y="170021"/>
                  <a:pt x="228287" y="125016"/>
                </a:cubicBezTo>
                <a:lnTo>
                  <a:pt x="178549" y="125016"/>
                </a:lnTo>
                <a:close/>
                <a:moveTo>
                  <a:pt x="228287" y="103584"/>
                </a:moveTo>
                <a:cubicBezTo>
                  <a:pt x="224091" y="58579"/>
                  <a:pt x="193819" y="21119"/>
                  <a:pt x="152698" y="6563"/>
                </a:cubicBezTo>
                <a:cubicBezTo>
                  <a:pt x="167119" y="29870"/>
                  <a:pt x="176986" y="65365"/>
                  <a:pt x="178549" y="103584"/>
                </a:cubicBezTo>
                <a:lnTo>
                  <a:pt x="228287" y="103584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9" name="Text 27"/>
          <p:cNvSpPr/>
          <p:nvPr/>
        </p:nvSpPr>
        <p:spPr>
          <a:xfrm>
            <a:off x="6614837" y="4328158"/>
            <a:ext cx="1866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Web Deployment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954437" y="4912358"/>
            <a:ext cx="44323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Deploy as a scalable web application with cloud infrastructure, authentication, and team collaboration features.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695019" y="6252467"/>
            <a:ext cx="4862237" cy="1750737"/>
          </a:xfrm>
          <a:custGeom>
            <a:avLst/>
            <a:gdLst/>
            <a:ahLst/>
            <a:cxnLst/>
            <a:rect l="l" t="t" r="r" b="b"/>
            <a:pathLst>
              <a:path w="4862237" h="1750737">
                <a:moveTo>
                  <a:pt x="152402" y="0"/>
                </a:moveTo>
                <a:lnTo>
                  <a:pt x="4709836" y="0"/>
                </a:lnTo>
                <a:cubicBezTo>
                  <a:pt x="4794005" y="0"/>
                  <a:pt x="4862237" y="68233"/>
                  <a:pt x="4862237" y="152402"/>
                </a:cubicBezTo>
                <a:lnTo>
                  <a:pt x="4862237" y="1598336"/>
                </a:lnTo>
                <a:cubicBezTo>
                  <a:pt x="4862237" y="1682505"/>
                  <a:pt x="4794005" y="1750737"/>
                  <a:pt x="4709836" y="1750737"/>
                </a:cubicBezTo>
                <a:lnTo>
                  <a:pt x="152402" y="1750737"/>
                </a:lnTo>
                <a:cubicBezTo>
                  <a:pt x="68233" y="1750737"/>
                  <a:pt x="0" y="1682505"/>
                  <a:pt x="0" y="1598336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5954437" y="651188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C4899">
              <a:alpha val="10196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097270" y="665158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34" name="Text 32"/>
          <p:cNvSpPr/>
          <p:nvPr/>
        </p:nvSpPr>
        <p:spPr>
          <a:xfrm>
            <a:off x="6614837" y="6588088"/>
            <a:ext cx="160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Authentication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954437" y="7172288"/>
            <a:ext cx="44323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Implement secure user authentication with role-based access control for enterprise teams.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876619" y="1732619"/>
            <a:ext cx="4862237" cy="1750737"/>
          </a:xfrm>
          <a:custGeom>
            <a:avLst/>
            <a:gdLst/>
            <a:ahLst/>
            <a:cxnLst/>
            <a:rect l="l" t="t" r="r" b="b"/>
            <a:pathLst>
              <a:path w="4862237" h="1750737">
                <a:moveTo>
                  <a:pt x="152402" y="0"/>
                </a:moveTo>
                <a:lnTo>
                  <a:pt x="4709836" y="0"/>
                </a:lnTo>
                <a:cubicBezTo>
                  <a:pt x="4794005" y="0"/>
                  <a:pt x="4862237" y="68233"/>
                  <a:pt x="4862237" y="152402"/>
                </a:cubicBezTo>
                <a:lnTo>
                  <a:pt x="4862237" y="1598336"/>
                </a:lnTo>
                <a:cubicBezTo>
                  <a:pt x="4862237" y="1682505"/>
                  <a:pt x="4794005" y="1750737"/>
                  <a:pt x="4709836" y="1750737"/>
                </a:cubicBezTo>
                <a:lnTo>
                  <a:pt x="152402" y="1750737"/>
                </a:lnTo>
                <a:cubicBezTo>
                  <a:pt x="68233" y="1750737"/>
                  <a:pt x="0" y="1682505"/>
                  <a:pt x="0" y="1598336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11136037" y="19920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2563EB">
              <a:alpha val="10196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11293158" y="213174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71450" y="228600"/>
                </a:moveTo>
                <a:lnTo>
                  <a:pt x="42863" y="228600"/>
                </a:lnTo>
                <a:cubicBezTo>
                  <a:pt x="19199" y="228600"/>
                  <a:pt x="0" y="209401"/>
                  <a:pt x="0" y="185738"/>
                </a:cubicBezTo>
                <a:lnTo>
                  <a:pt x="0" y="42863"/>
                </a:lnTo>
                <a:cubicBezTo>
                  <a:pt x="0" y="19199"/>
                  <a:pt x="19199" y="0"/>
                  <a:pt x="42863" y="0"/>
                </a:cubicBezTo>
                <a:lnTo>
                  <a:pt x="178594" y="0"/>
                </a:lnTo>
                <a:cubicBezTo>
                  <a:pt x="190426" y="0"/>
                  <a:pt x="200025" y="9599"/>
                  <a:pt x="200025" y="21431"/>
                </a:cubicBezTo>
                <a:lnTo>
                  <a:pt x="200025" y="150019"/>
                </a:lnTo>
                <a:cubicBezTo>
                  <a:pt x="200025" y="159350"/>
                  <a:pt x="194042" y="167298"/>
                  <a:pt x="185738" y="170244"/>
                </a:cubicBezTo>
                <a:lnTo>
                  <a:pt x="185738" y="200025"/>
                </a:lnTo>
                <a:cubicBezTo>
                  <a:pt x="193640" y="200025"/>
                  <a:pt x="200025" y="206410"/>
                  <a:pt x="200025" y="214313"/>
                </a:cubicBezTo>
                <a:cubicBezTo>
                  <a:pt x="200025" y="222215"/>
                  <a:pt x="193640" y="228600"/>
                  <a:pt x="185738" y="228600"/>
                </a:cubicBezTo>
                <a:lnTo>
                  <a:pt x="171450" y="228600"/>
                </a:lnTo>
                <a:close/>
                <a:moveTo>
                  <a:pt x="42863" y="171450"/>
                </a:moveTo>
                <a:cubicBezTo>
                  <a:pt x="34960" y="171450"/>
                  <a:pt x="28575" y="177835"/>
                  <a:pt x="28575" y="185738"/>
                </a:cubicBezTo>
                <a:cubicBezTo>
                  <a:pt x="28575" y="193640"/>
                  <a:pt x="34960" y="200025"/>
                  <a:pt x="42863" y="200025"/>
                </a:cubicBezTo>
                <a:lnTo>
                  <a:pt x="157163" y="200025"/>
                </a:lnTo>
                <a:lnTo>
                  <a:pt x="157163" y="171450"/>
                </a:lnTo>
                <a:lnTo>
                  <a:pt x="42863" y="171450"/>
                </a:lnTo>
                <a:close/>
                <a:moveTo>
                  <a:pt x="57150" y="67866"/>
                </a:moveTo>
                <a:cubicBezTo>
                  <a:pt x="57150" y="73804"/>
                  <a:pt x="61927" y="78581"/>
                  <a:pt x="67866" y="78581"/>
                </a:cubicBezTo>
                <a:lnTo>
                  <a:pt x="146447" y="78581"/>
                </a:lnTo>
                <a:cubicBezTo>
                  <a:pt x="152385" y="78581"/>
                  <a:pt x="157163" y="73804"/>
                  <a:pt x="157163" y="67866"/>
                </a:cubicBezTo>
                <a:cubicBezTo>
                  <a:pt x="157163" y="61927"/>
                  <a:pt x="152385" y="57150"/>
                  <a:pt x="146447" y="57150"/>
                </a:cubicBezTo>
                <a:lnTo>
                  <a:pt x="67866" y="57150"/>
                </a:lnTo>
                <a:cubicBezTo>
                  <a:pt x="61927" y="57150"/>
                  <a:pt x="57150" y="61927"/>
                  <a:pt x="57150" y="67866"/>
                </a:cubicBezTo>
                <a:close/>
                <a:moveTo>
                  <a:pt x="67866" y="100013"/>
                </a:moveTo>
                <a:cubicBezTo>
                  <a:pt x="61927" y="100013"/>
                  <a:pt x="57150" y="104790"/>
                  <a:pt x="57150" y="110728"/>
                </a:cubicBezTo>
                <a:cubicBezTo>
                  <a:pt x="57150" y="116666"/>
                  <a:pt x="61927" y="121444"/>
                  <a:pt x="67866" y="121444"/>
                </a:cubicBezTo>
                <a:lnTo>
                  <a:pt x="146447" y="121444"/>
                </a:lnTo>
                <a:cubicBezTo>
                  <a:pt x="152385" y="121444"/>
                  <a:pt x="157163" y="116666"/>
                  <a:pt x="157163" y="110728"/>
                </a:cubicBezTo>
                <a:cubicBezTo>
                  <a:pt x="157163" y="104790"/>
                  <a:pt x="152385" y="100013"/>
                  <a:pt x="146447" y="100013"/>
                </a:cubicBezTo>
                <a:lnTo>
                  <a:pt x="67866" y="100013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39" name="Text 37"/>
          <p:cNvSpPr/>
          <p:nvPr/>
        </p:nvSpPr>
        <p:spPr>
          <a:xfrm>
            <a:off x="11796437" y="2068240"/>
            <a:ext cx="1816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Template Library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136037" y="2652440"/>
            <a:ext cx="44323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 extensive library of marketing templates (AIDA, PAS, 4Ps, FAB) with customization options.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0876619" y="3703661"/>
            <a:ext cx="4862237" cy="1750737"/>
          </a:xfrm>
          <a:custGeom>
            <a:avLst/>
            <a:gdLst/>
            <a:ahLst/>
            <a:cxnLst/>
            <a:rect l="l" t="t" r="r" b="b"/>
            <a:pathLst>
              <a:path w="4862237" h="1750737">
                <a:moveTo>
                  <a:pt x="152402" y="0"/>
                </a:moveTo>
                <a:lnTo>
                  <a:pt x="4709836" y="0"/>
                </a:lnTo>
                <a:cubicBezTo>
                  <a:pt x="4794005" y="0"/>
                  <a:pt x="4862237" y="68233"/>
                  <a:pt x="4862237" y="152402"/>
                </a:cubicBezTo>
                <a:lnTo>
                  <a:pt x="4862237" y="1598336"/>
                </a:lnTo>
                <a:cubicBezTo>
                  <a:pt x="4862237" y="1682505"/>
                  <a:pt x="4794005" y="1750737"/>
                  <a:pt x="4709836" y="1750737"/>
                </a:cubicBezTo>
                <a:lnTo>
                  <a:pt x="152402" y="1750737"/>
                </a:lnTo>
                <a:cubicBezTo>
                  <a:pt x="68233" y="1750737"/>
                  <a:pt x="0" y="1682505"/>
                  <a:pt x="0" y="1598336"/>
                </a:cubicBezTo>
                <a:lnTo>
                  <a:pt x="0" y="152402"/>
                </a:lnTo>
                <a:cubicBezTo>
                  <a:pt x="0" y="68289"/>
                  <a:pt x="68289" y="0"/>
                  <a:pt x="152402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11136037" y="396308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11264583" y="4102782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71438" y="0"/>
                </a:moveTo>
                <a:cubicBezTo>
                  <a:pt x="79340" y="0"/>
                  <a:pt x="85725" y="6385"/>
                  <a:pt x="85725" y="14288"/>
                </a:cubicBezTo>
                <a:lnTo>
                  <a:pt x="85725" y="28575"/>
                </a:lnTo>
                <a:lnTo>
                  <a:pt x="142875" y="28575"/>
                </a:lnTo>
                <a:cubicBezTo>
                  <a:pt x="150778" y="28575"/>
                  <a:pt x="157163" y="34960"/>
                  <a:pt x="157163" y="42863"/>
                </a:cubicBezTo>
                <a:cubicBezTo>
                  <a:pt x="157163" y="50765"/>
                  <a:pt x="150778" y="57150"/>
                  <a:pt x="142875" y="57150"/>
                </a:cubicBezTo>
                <a:lnTo>
                  <a:pt x="138589" y="57150"/>
                </a:lnTo>
                <a:lnTo>
                  <a:pt x="134838" y="67464"/>
                </a:lnTo>
                <a:cubicBezTo>
                  <a:pt x="127516" y="87645"/>
                  <a:pt x="116488" y="106085"/>
                  <a:pt x="102602" y="121935"/>
                </a:cubicBezTo>
                <a:cubicBezTo>
                  <a:pt x="108942" y="125864"/>
                  <a:pt x="115550" y="129347"/>
                  <a:pt x="122426" y="132427"/>
                </a:cubicBezTo>
                <a:lnTo>
                  <a:pt x="144929" y="142429"/>
                </a:lnTo>
                <a:lnTo>
                  <a:pt x="172700" y="79921"/>
                </a:lnTo>
                <a:cubicBezTo>
                  <a:pt x="174977" y="74741"/>
                  <a:pt x="180112" y="71438"/>
                  <a:pt x="185737" y="71438"/>
                </a:cubicBezTo>
                <a:cubicBezTo>
                  <a:pt x="191363" y="71438"/>
                  <a:pt x="196498" y="74741"/>
                  <a:pt x="198775" y="79921"/>
                </a:cubicBezTo>
                <a:lnTo>
                  <a:pt x="255925" y="208508"/>
                </a:lnTo>
                <a:cubicBezTo>
                  <a:pt x="259140" y="215741"/>
                  <a:pt x="255880" y="224180"/>
                  <a:pt x="248692" y="227350"/>
                </a:cubicBezTo>
                <a:cubicBezTo>
                  <a:pt x="241503" y="230520"/>
                  <a:pt x="233020" y="227305"/>
                  <a:pt x="229850" y="220117"/>
                </a:cubicBezTo>
                <a:lnTo>
                  <a:pt x="220920" y="200025"/>
                </a:lnTo>
                <a:lnTo>
                  <a:pt x="150599" y="200025"/>
                </a:lnTo>
                <a:lnTo>
                  <a:pt x="141669" y="220117"/>
                </a:lnTo>
                <a:cubicBezTo>
                  <a:pt x="138455" y="227350"/>
                  <a:pt x="130016" y="230565"/>
                  <a:pt x="122828" y="227350"/>
                </a:cubicBezTo>
                <a:cubicBezTo>
                  <a:pt x="115639" y="224135"/>
                  <a:pt x="112380" y="215697"/>
                  <a:pt x="115595" y="208508"/>
                </a:cubicBezTo>
                <a:lnTo>
                  <a:pt x="133365" y="168548"/>
                </a:lnTo>
                <a:lnTo>
                  <a:pt x="110862" y="158547"/>
                </a:lnTo>
                <a:cubicBezTo>
                  <a:pt x="100593" y="153992"/>
                  <a:pt x="90770" y="148545"/>
                  <a:pt x="81483" y="142295"/>
                </a:cubicBezTo>
                <a:cubicBezTo>
                  <a:pt x="71973" y="149974"/>
                  <a:pt x="61570" y="156671"/>
                  <a:pt x="50453" y="162252"/>
                </a:cubicBezTo>
                <a:lnTo>
                  <a:pt x="34960" y="169932"/>
                </a:lnTo>
                <a:cubicBezTo>
                  <a:pt x="27905" y="173459"/>
                  <a:pt x="19333" y="170602"/>
                  <a:pt x="15806" y="163547"/>
                </a:cubicBezTo>
                <a:cubicBezTo>
                  <a:pt x="12278" y="156493"/>
                  <a:pt x="15136" y="147920"/>
                  <a:pt x="22190" y="144393"/>
                </a:cubicBezTo>
                <a:lnTo>
                  <a:pt x="37594" y="136669"/>
                </a:lnTo>
                <a:cubicBezTo>
                  <a:pt x="44872" y="133008"/>
                  <a:pt x="51792" y="128766"/>
                  <a:pt x="58311" y="124033"/>
                </a:cubicBezTo>
                <a:cubicBezTo>
                  <a:pt x="52149" y="118363"/>
                  <a:pt x="46345" y="112246"/>
                  <a:pt x="40943" y="105772"/>
                </a:cubicBezTo>
                <a:lnTo>
                  <a:pt x="36433" y="100325"/>
                </a:lnTo>
                <a:cubicBezTo>
                  <a:pt x="31388" y="94253"/>
                  <a:pt x="32192" y="85234"/>
                  <a:pt x="38264" y="80189"/>
                </a:cubicBezTo>
                <a:cubicBezTo>
                  <a:pt x="44336" y="75143"/>
                  <a:pt x="53355" y="75947"/>
                  <a:pt x="58400" y="82019"/>
                </a:cubicBezTo>
                <a:lnTo>
                  <a:pt x="62954" y="87466"/>
                </a:lnTo>
                <a:cubicBezTo>
                  <a:pt x="68089" y="93672"/>
                  <a:pt x="73715" y="99432"/>
                  <a:pt x="79653" y="104745"/>
                </a:cubicBezTo>
                <a:cubicBezTo>
                  <a:pt x="91931" y="91172"/>
                  <a:pt x="101620" y="75233"/>
                  <a:pt x="108005" y="57686"/>
                </a:cubicBezTo>
                <a:lnTo>
                  <a:pt x="108228" y="57150"/>
                </a:lnTo>
                <a:lnTo>
                  <a:pt x="14332" y="57150"/>
                </a:lnTo>
                <a:cubicBezTo>
                  <a:pt x="6385" y="57150"/>
                  <a:pt x="0" y="50765"/>
                  <a:pt x="0" y="42863"/>
                </a:cubicBezTo>
                <a:cubicBezTo>
                  <a:pt x="0" y="34960"/>
                  <a:pt x="6385" y="28575"/>
                  <a:pt x="14288" y="28575"/>
                </a:cubicBezTo>
                <a:lnTo>
                  <a:pt x="57150" y="28575"/>
                </a:lnTo>
                <a:lnTo>
                  <a:pt x="57150" y="14288"/>
                </a:lnTo>
                <a:cubicBezTo>
                  <a:pt x="57150" y="6385"/>
                  <a:pt x="63535" y="0"/>
                  <a:pt x="71438" y="0"/>
                </a:cubicBezTo>
                <a:close/>
                <a:moveTo>
                  <a:pt x="185738" y="120908"/>
                </a:moveTo>
                <a:lnTo>
                  <a:pt x="163279" y="171450"/>
                </a:lnTo>
                <a:lnTo>
                  <a:pt x="208196" y="171450"/>
                </a:lnTo>
                <a:lnTo>
                  <a:pt x="185738" y="120908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4" name="Text 42"/>
          <p:cNvSpPr/>
          <p:nvPr/>
        </p:nvSpPr>
        <p:spPr>
          <a:xfrm>
            <a:off x="11796437" y="4039282"/>
            <a:ext cx="171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Multi-Language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136037" y="4623482"/>
            <a:ext cx="44323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support for 20+ languages to enable global marketing campaigns and localization.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0876619" y="5674704"/>
            <a:ext cx="4862237" cy="2334937"/>
          </a:xfrm>
          <a:custGeom>
            <a:avLst/>
            <a:gdLst/>
            <a:ahLst/>
            <a:cxnLst/>
            <a:rect l="l" t="t" r="r" b="b"/>
            <a:pathLst>
              <a:path w="4862237" h="2334937">
                <a:moveTo>
                  <a:pt x="152401" y="0"/>
                </a:moveTo>
                <a:lnTo>
                  <a:pt x="4709836" y="0"/>
                </a:lnTo>
                <a:cubicBezTo>
                  <a:pt x="4794005" y="0"/>
                  <a:pt x="4862237" y="68232"/>
                  <a:pt x="4862237" y="152401"/>
                </a:cubicBezTo>
                <a:lnTo>
                  <a:pt x="4862237" y="2182536"/>
                </a:lnTo>
                <a:cubicBezTo>
                  <a:pt x="4862237" y="2266705"/>
                  <a:pt x="4794005" y="2334937"/>
                  <a:pt x="4709836" y="2334937"/>
                </a:cubicBezTo>
                <a:lnTo>
                  <a:pt x="152401" y="2334937"/>
                </a:lnTo>
                <a:cubicBezTo>
                  <a:pt x="68232" y="2334937"/>
                  <a:pt x="0" y="2266705"/>
                  <a:pt x="0" y="2182536"/>
                </a:cubicBezTo>
                <a:lnTo>
                  <a:pt x="0" y="152401"/>
                </a:lnTo>
                <a:cubicBezTo>
                  <a:pt x="0" y="68289"/>
                  <a:pt x="68289" y="0"/>
                  <a:pt x="152401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11136037" y="593412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1600" y="0"/>
                </a:moveTo>
                <a:lnTo>
                  <a:pt x="406400" y="0"/>
                </a:lnTo>
                <a:cubicBezTo>
                  <a:pt x="462475" y="0"/>
                  <a:pt x="508000" y="45525"/>
                  <a:pt x="508000" y="101600"/>
                </a:cubicBezTo>
                <a:lnTo>
                  <a:pt x="508000" y="406400"/>
                </a:lnTo>
                <a:cubicBezTo>
                  <a:pt x="508000" y="462475"/>
                  <a:pt x="462475" y="508000"/>
                  <a:pt x="4064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11278870" y="60738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92869" y="157163"/>
                </a:moveTo>
                <a:cubicBezTo>
                  <a:pt x="128353" y="157163"/>
                  <a:pt x="157163" y="128353"/>
                  <a:pt x="157163" y="92869"/>
                </a:cubicBezTo>
                <a:cubicBezTo>
                  <a:pt x="157163" y="57384"/>
                  <a:pt x="128353" y="28575"/>
                  <a:pt x="92869" y="28575"/>
                </a:cubicBezTo>
                <a:cubicBezTo>
                  <a:pt x="57384" y="28575"/>
                  <a:pt x="28575" y="57384"/>
                  <a:pt x="28575" y="92869"/>
                </a:cubicBezTo>
                <a:cubicBezTo>
                  <a:pt x="28575" y="128353"/>
                  <a:pt x="57384" y="157163"/>
                  <a:pt x="92869" y="15716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9" name="Text 47"/>
          <p:cNvSpPr/>
          <p:nvPr/>
        </p:nvSpPr>
        <p:spPr>
          <a:xfrm>
            <a:off x="11796437" y="6010325"/>
            <a:ext cx="1892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SEO Optimization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136037" y="6594525"/>
            <a:ext cx="44323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Integrate SEO features including keyword suggestions, readability scores, and meta tag generation.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513419" y="8223509"/>
            <a:ext cx="15225437" cy="1026837"/>
          </a:xfrm>
          <a:custGeom>
            <a:avLst/>
            <a:gdLst/>
            <a:ahLst/>
            <a:cxnLst/>
            <a:rect l="l" t="t" r="r" b="b"/>
            <a:pathLst>
              <a:path w="15225437" h="1026837">
                <a:moveTo>
                  <a:pt x="152403" y="0"/>
                </a:moveTo>
                <a:lnTo>
                  <a:pt x="15073034" y="0"/>
                </a:lnTo>
                <a:cubicBezTo>
                  <a:pt x="15157204" y="0"/>
                  <a:pt x="15225437" y="68233"/>
                  <a:pt x="15225437" y="152403"/>
                </a:cubicBezTo>
                <a:lnTo>
                  <a:pt x="15225437" y="874434"/>
                </a:lnTo>
                <a:cubicBezTo>
                  <a:pt x="15225437" y="958604"/>
                  <a:pt x="15157204" y="1026837"/>
                  <a:pt x="15073034" y="1026837"/>
                </a:cubicBezTo>
                <a:lnTo>
                  <a:pt x="152403" y="1026837"/>
                </a:lnTo>
                <a:cubicBezTo>
                  <a:pt x="68233" y="1026837"/>
                  <a:pt x="0" y="958604"/>
                  <a:pt x="0" y="874434"/>
                </a:cubicBezTo>
                <a:lnTo>
                  <a:pt x="0" y="152403"/>
                </a:lnTo>
                <a:cubicBezTo>
                  <a:pt x="0" y="68233"/>
                  <a:pt x="68233" y="0"/>
                  <a:pt x="152403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>
                  <a:alpha val="10000"/>
                </a:srgbClr>
              </a:gs>
              <a:gs pos="50000">
                <a:srgbClr val="10B981">
                  <a:alpha val="10000"/>
                </a:srgbClr>
              </a:gs>
              <a:gs pos="100000">
                <a:srgbClr val="F59E0B">
                  <a:alpha val="10000"/>
                </a:srgbClr>
              </a:gs>
            </a:gsLst>
            <a:lin ang="0" scaled="1"/>
          </a:gradFill>
          <a:ln w="10837">
            <a:solidFill>
              <a:srgbClr val="E2E8F0"/>
            </a:solidFill>
            <a:prstDash val="solid"/>
          </a:ln>
        </p:spPr>
      </p:sp>
      <p:sp>
        <p:nvSpPr>
          <p:cNvPr id="52" name="Shape 50"/>
          <p:cNvSpPr/>
          <p:nvPr/>
        </p:nvSpPr>
        <p:spPr>
          <a:xfrm>
            <a:off x="760137" y="858453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190500"/>
                </a:moveTo>
                <a:lnTo>
                  <a:pt x="14585" y="190500"/>
                </a:lnTo>
                <a:cubicBezTo>
                  <a:pt x="-238" y="190500"/>
                  <a:pt x="-9346" y="174367"/>
                  <a:pt x="-1726" y="161627"/>
                </a:cubicBezTo>
                <a:lnTo>
                  <a:pt x="29766" y="109121"/>
                </a:lnTo>
                <a:cubicBezTo>
                  <a:pt x="34945" y="100489"/>
                  <a:pt x="44232" y="95250"/>
                  <a:pt x="54293" y="95250"/>
                </a:cubicBezTo>
                <a:lnTo>
                  <a:pt x="110847" y="95250"/>
                </a:lnTo>
                <a:cubicBezTo>
                  <a:pt x="156150" y="18514"/>
                  <a:pt x="223718" y="14645"/>
                  <a:pt x="268903" y="21253"/>
                </a:cubicBezTo>
                <a:cubicBezTo>
                  <a:pt x="276523" y="22384"/>
                  <a:pt x="282476" y="28337"/>
                  <a:pt x="283547" y="35897"/>
                </a:cubicBezTo>
                <a:cubicBezTo>
                  <a:pt x="290155" y="81082"/>
                  <a:pt x="286286" y="148650"/>
                  <a:pt x="209550" y="193953"/>
                </a:cubicBezTo>
                <a:lnTo>
                  <a:pt x="209550" y="250508"/>
                </a:lnTo>
                <a:cubicBezTo>
                  <a:pt x="209550" y="260568"/>
                  <a:pt x="204311" y="269855"/>
                  <a:pt x="195679" y="275034"/>
                </a:cubicBezTo>
                <a:lnTo>
                  <a:pt x="143173" y="306526"/>
                </a:lnTo>
                <a:cubicBezTo>
                  <a:pt x="130493" y="314146"/>
                  <a:pt x="114300" y="304979"/>
                  <a:pt x="114300" y="290215"/>
                </a:cubicBezTo>
                <a:lnTo>
                  <a:pt x="114300" y="228600"/>
                </a:lnTo>
                <a:cubicBezTo>
                  <a:pt x="114300" y="207585"/>
                  <a:pt x="97215" y="190500"/>
                  <a:pt x="76200" y="190500"/>
                </a:cubicBezTo>
                <a:lnTo>
                  <a:pt x="76140" y="190500"/>
                </a:lnTo>
                <a:close/>
                <a:moveTo>
                  <a:pt x="238125" y="95250"/>
                </a:moveTo>
                <a:cubicBezTo>
                  <a:pt x="238125" y="79479"/>
                  <a:pt x="225321" y="66675"/>
                  <a:pt x="209550" y="66675"/>
                </a:cubicBezTo>
                <a:cubicBezTo>
                  <a:pt x="193779" y="66675"/>
                  <a:pt x="180975" y="79479"/>
                  <a:pt x="180975" y="95250"/>
                </a:cubicBezTo>
                <a:cubicBezTo>
                  <a:pt x="180975" y="111021"/>
                  <a:pt x="193779" y="123825"/>
                  <a:pt x="209550" y="123825"/>
                </a:cubicBezTo>
                <a:cubicBezTo>
                  <a:pt x="225321" y="123825"/>
                  <a:pt x="238125" y="111021"/>
                  <a:pt x="238125" y="9525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3" name="Text 51"/>
          <p:cNvSpPr/>
          <p:nvPr/>
        </p:nvSpPr>
        <p:spPr>
          <a:xfrm>
            <a:off x="1306237" y="8432130"/>
            <a:ext cx="267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Development Roadmap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306237" y="8787730"/>
            <a:ext cx="2654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Q1-Q4 2026 Implementation Plan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211056" y="866073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6" name="Text 54"/>
          <p:cNvSpPr/>
          <p:nvPr/>
        </p:nvSpPr>
        <p:spPr>
          <a:xfrm>
            <a:off x="9465056" y="8609930"/>
            <a:ext cx="166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Q1: GUI &amp; Templates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1347620" y="866073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8" name="Text 56"/>
          <p:cNvSpPr/>
          <p:nvPr/>
        </p:nvSpPr>
        <p:spPr>
          <a:xfrm>
            <a:off x="11601620" y="8609930"/>
            <a:ext cx="1358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Q2: Web &amp; Auth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3179468" y="866073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0" name="Text 58"/>
          <p:cNvSpPr/>
          <p:nvPr/>
        </p:nvSpPr>
        <p:spPr>
          <a:xfrm>
            <a:off x="13433468" y="8609930"/>
            <a:ext cx="218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Q3-Q4: Advanced Features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druva.com/2188b066338b021978efd0fbe398cdc038e34965.jpg">    </p:cNvPr>
          <p:cNvPicPr>
            <a:picLocks noChangeAspect="1"/>
          </p:cNvPicPr>
          <p:nvPr/>
        </p:nvPicPr>
        <p:blipFill>
          <a:blip r:embed="rId1">
            <a:alphaModFix amt="5000"/>
          </a:blip>
          <a:srcRect l="0" r="0" t="21875" b="21875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2563EB">
                  <a:alpha val="5000"/>
                </a:srgbClr>
              </a:gs>
              <a:gs pos="50000">
                <a:srgbClr val="000000">
                  <a:alpha val="0"/>
                </a:srgbClr>
              </a:gs>
              <a:gs pos="100000">
                <a:srgbClr val="10B981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6081099" y="513419"/>
            <a:ext cx="4087537" cy="671237"/>
          </a:xfrm>
          <a:custGeom>
            <a:avLst/>
            <a:gdLst/>
            <a:ahLst/>
            <a:cxnLst/>
            <a:rect l="l" t="t" r="r" b="b"/>
            <a:pathLst>
              <a:path w="4087537" h="671237">
                <a:moveTo>
                  <a:pt x="335619" y="0"/>
                </a:moveTo>
                <a:lnTo>
                  <a:pt x="3751919" y="0"/>
                </a:lnTo>
                <a:cubicBezTo>
                  <a:pt x="3937276" y="0"/>
                  <a:pt x="4087537" y="150262"/>
                  <a:pt x="4087537" y="335619"/>
                </a:cubicBezTo>
                <a:lnTo>
                  <a:pt x="4087537" y="335619"/>
                </a:lnTo>
                <a:cubicBezTo>
                  <a:pt x="4087537" y="520976"/>
                  <a:pt x="3937276" y="671237"/>
                  <a:pt x="3751919" y="671237"/>
                </a:cubicBezTo>
                <a:lnTo>
                  <a:pt x="335619" y="671237"/>
                </a:lnTo>
                <a:cubicBezTo>
                  <a:pt x="150262" y="671237"/>
                  <a:pt x="0" y="520976"/>
                  <a:pt x="0" y="335619"/>
                </a:cubicBezTo>
                <a:lnTo>
                  <a:pt x="0" y="335619"/>
                </a:lnTo>
                <a:cubicBezTo>
                  <a:pt x="0" y="150262"/>
                  <a:pt x="150262" y="0"/>
                  <a:pt x="335619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  <a:ln w="10837">
            <a:solidFill>
              <a:srgbClr val="10B981">
                <a:alpha val="2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429418" y="69664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" name="Text 3"/>
          <p:cNvSpPr/>
          <p:nvPr/>
        </p:nvSpPr>
        <p:spPr>
          <a:xfrm>
            <a:off x="6867568" y="671240"/>
            <a:ext cx="3048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spc="45" kern="0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DESIGN COMPLETE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054006" y="1901279"/>
            <a:ext cx="41529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315200" y="3069679"/>
            <a:ext cx="1625600" cy="76200"/>
          </a:xfrm>
          <a:custGeom>
            <a:avLst/>
            <a:gdLst/>
            <a:ahLst/>
            <a:cxnLst/>
            <a:rect l="l" t="t" r="r" b="b"/>
            <a:pathLst>
              <a:path w="1625600" h="76200">
                <a:moveTo>
                  <a:pt x="38100" y="0"/>
                </a:moveTo>
                <a:lnTo>
                  <a:pt x="1587500" y="0"/>
                </a:lnTo>
                <a:cubicBezTo>
                  <a:pt x="1608528" y="0"/>
                  <a:pt x="1625600" y="17072"/>
                  <a:pt x="1625600" y="38100"/>
                </a:cubicBezTo>
                <a:lnTo>
                  <a:pt x="1625600" y="38100"/>
                </a:lnTo>
                <a:cubicBezTo>
                  <a:pt x="1625600" y="59128"/>
                  <a:pt x="1608528" y="76200"/>
                  <a:pt x="15875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/>
              </a:gs>
              <a:gs pos="100000">
                <a:srgbClr val="10B981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2374900" y="3653879"/>
            <a:ext cx="11506200" cy="825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</a:t>
            </a:r>
            <a:pPr algn="ctr">
              <a:lnSpc>
                <a:spcPct val="140000"/>
              </a:lnSpc>
            </a:pPr>
            <a:r>
              <a:rPr lang="en-US" sz="20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Marketing Content Generator</a:t>
            </a:r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follows a </a:t>
            </a:r>
            <a:pPr algn="ctr">
              <a:lnSpc>
                <a:spcPct val="140000"/>
              </a:lnSpc>
            </a:pPr>
            <a:r>
              <a:rPr lang="en-US" sz="2000" b="1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 low-level design</a:t>
            </a:r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where each module performs a single responsibility, ensuring maintainability and scalability.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374900" y="4784179"/>
            <a:ext cx="11506200" cy="825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</a:t>
            </a:r>
            <a:pPr algn="ctr">
              <a:lnSpc>
                <a:spcPct val="140000"/>
              </a:lnSpc>
            </a:pPr>
            <a:r>
              <a:rPr lang="en-US" sz="2000" b="1" dirty="0">
                <a:solidFill>
                  <a:srgbClr val="8B5CF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 Controller</a:t>
            </a:r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orchestrates seamless coordination between the </a:t>
            </a:r>
            <a:pPr algn="ctr">
              <a:lnSpc>
                <a:spcPct val="140000"/>
              </a:lnSpc>
            </a:pPr>
            <a:r>
              <a:rPr lang="en-US" sz="2000" b="1" dirty="0">
                <a:solidFill>
                  <a:srgbClr val="EC489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Database</a:t>
            </a:r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pPr algn="ctr">
              <a:lnSpc>
                <a:spcPct val="140000"/>
              </a:lnSpc>
            </a:pPr>
            <a:r>
              <a:rPr lang="en-US" sz="2000" b="1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Prompt Engine</a:t>
            </a:r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and </a:t>
            </a:r>
            <a:pPr algn="ctr">
              <a:lnSpc>
                <a:spcPct val="140000"/>
              </a:lnSpc>
            </a:pPr>
            <a:r>
              <a:rPr lang="en-US" sz="200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Generation</a:t>
            </a:r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modules while maintaining clear separation of concerns.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374900" y="5914479"/>
            <a:ext cx="11506200" cy="1244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This architecture enables </a:t>
            </a:r>
            <a:pPr algn="ctr">
              <a:lnSpc>
                <a:spcPct val="140000"/>
              </a:lnSpc>
            </a:pPr>
            <a:r>
              <a:rPr lang="en-US" sz="200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easy scalability</a:t>
            </a:r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pPr algn="ctr">
              <a:lnSpc>
                <a:spcPct val="140000"/>
              </a:lnSpc>
            </a:pPr>
            <a:r>
              <a:rPr lang="en-US" sz="2000" b="1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future improvements</a:t>
            </a:r>
            <a:pPr algn="ctr">
              <a:lnSpc>
                <a:spcPct val="140000"/>
              </a:lnSpc>
            </a:pPr>
            <a:r>
              <a:rPr lang="en-US" sz="20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The current system supports high-quality text generation and can be extended for multi-modal content creation, making it a robust foundation for enterprise marketing automation.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05767" y="7767748"/>
            <a:ext cx="2601637" cy="2449237"/>
          </a:xfrm>
          <a:custGeom>
            <a:avLst/>
            <a:gdLst/>
            <a:ahLst/>
            <a:cxnLst/>
            <a:rect l="l" t="t" r="r" b="b"/>
            <a:pathLst>
              <a:path w="2601637" h="2449237">
                <a:moveTo>
                  <a:pt x="203189" y="0"/>
                </a:moveTo>
                <a:lnTo>
                  <a:pt x="2398449" y="0"/>
                </a:lnTo>
                <a:cubicBezTo>
                  <a:pt x="2510667" y="0"/>
                  <a:pt x="2601637" y="90971"/>
                  <a:pt x="2601637" y="203189"/>
                </a:cubicBezTo>
                <a:lnTo>
                  <a:pt x="2601637" y="2246049"/>
                </a:lnTo>
                <a:cubicBezTo>
                  <a:pt x="2601637" y="2358267"/>
                  <a:pt x="2510667" y="2449237"/>
                  <a:pt x="2398449" y="2449237"/>
                </a:cubicBezTo>
                <a:lnTo>
                  <a:pt x="203189" y="2449237"/>
                </a:lnTo>
                <a:cubicBezTo>
                  <a:pt x="90971" y="2449237"/>
                  <a:pt x="0" y="2358267"/>
                  <a:pt x="0" y="2246049"/>
                </a:cubicBezTo>
                <a:lnTo>
                  <a:pt x="0" y="203189"/>
                </a:lnTo>
                <a:cubicBezTo>
                  <a:pt x="0" y="90971"/>
                  <a:pt x="90971" y="0"/>
                  <a:pt x="203189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13" name="Shape 10"/>
          <p:cNvSpPr/>
          <p:nvPr/>
        </p:nvSpPr>
        <p:spPr>
          <a:xfrm>
            <a:off x="4701032" y="8077969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2563EB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4920065" y="829386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11336" y="-967"/>
                </a:moveTo>
                <a:cubicBezTo>
                  <a:pt x="198462" y="-8409"/>
                  <a:pt x="182538" y="-8409"/>
                  <a:pt x="169664" y="-967"/>
                </a:cubicBezTo>
                <a:lnTo>
                  <a:pt x="107007" y="35198"/>
                </a:lnTo>
                <a:cubicBezTo>
                  <a:pt x="94134" y="42639"/>
                  <a:pt x="86171" y="56406"/>
                  <a:pt x="86171" y="71289"/>
                </a:cubicBezTo>
                <a:lnTo>
                  <a:pt x="86171" y="147117"/>
                </a:lnTo>
                <a:lnTo>
                  <a:pt x="20464" y="185068"/>
                </a:lnTo>
                <a:cubicBezTo>
                  <a:pt x="7590" y="192509"/>
                  <a:pt x="-372" y="206276"/>
                  <a:pt x="-372" y="221159"/>
                </a:cubicBezTo>
                <a:lnTo>
                  <a:pt x="-372" y="293563"/>
                </a:lnTo>
                <a:cubicBezTo>
                  <a:pt x="-372" y="308446"/>
                  <a:pt x="7590" y="322213"/>
                  <a:pt x="20464" y="329654"/>
                </a:cubicBezTo>
                <a:lnTo>
                  <a:pt x="83195" y="365820"/>
                </a:lnTo>
                <a:cubicBezTo>
                  <a:pt x="96069" y="373261"/>
                  <a:pt x="111993" y="373261"/>
                  <a:pt x="124867" y="365820"/>
                </a:cubicBezTo>
                <a:lnTo>
                  <a:pt x="190574" y="327868"/>
                </a:lnTo>
                <a:lnTo>
                  <a:pt x="256282" y="365820"/>
                </a:lnTo>
                <a:cubicBezTo>
                  <a:pt x="269156" y="373261"/>
                  <a:pt x="285080" y="373261"/>
                  <a:pt x="297954" y="365820"/>
                </a:cubicBezTo>
                <a:lnTo>
                  <a:pt x="360536" y="329654"/>
                </a:lnTo>
                <a:cubicBezTo>
                  <a:pt x="373410" y="322213"/>
                  <a:pt x="381372" y="308446"/>
                  <a:pt x="381372" y="293563"/>
                </a:cubicBezTo>
                <a:lnTo>
                  <a:pt x="381372" y="221159"/>
                </a:lnTo>
                <a:cubicBezTo>
                  <a:pt x="381372" y="206276"/>
                  <a:pt x="373410" y="192509"/>
                  <a:pt x="360536" y="185068"/>
                </a:cubicBezTo>
                <a:lnTo>
                  <a:pt x="294829" y="147117"/>
                </a:lnTo>
                <a:lnTo>
                  <a:pt x="294829" y="71289"/>
                </a:lnTo>
                <a:cubicBezTo>
                  <a:pt x="294829" y="56406"/>
                  <a:pt x="286866" y="42639"/>
                  <a:pt x="273993" y="35198"/>
                </a:cubicBezTo>
                <a:lnTo>
                  <a:pt x="211336" y="-967"/>
                </a:lnTo>
                <a:close/>
                <a:moveTo>
                  <a:pt x="172641" y="217736"/>
                </a:moveTo>
                <a:lnTo>
                  <a:pt x="172641" y="296987"/>
                </a:lnTo>
                <a:lnTo>
                  <a:pt x="106933" y="334938"/>
                </a:lnTo>
                <a:cubicBezTo>
                  <a:pt x="106040" y="335459"/>
                  <a:pt x="104998" y="335756"/>
                  <a:pt x="103956" y="335756"/>
                </a:cubicBezTo>
                <a:lnTo>
                  <a:pt x="103956" y="257398"/>
                </a:lnTo>
                <a:lnTo>
                  <a:pt x="172641" y="217736"/>
                </a:lnTo>
                <a:close/>
                <a:moveTo>
                  <a:pt x="344835" y="218182"/>
                </a:moveTo>
                <a:cubicBezTo>
                  <a:pt x="345356" y="219075"/>
                  <a:pt x="345653" y="220117"/>
                  <a:pt x="345653" y="221159"/>
                </a:cubicBezTo>
                <a:lnTo>
                  <a:pt x="345653" y="293563"/>
                </a:lnTo>
                <a:cubicBezTo>
                  <a:pt x="345653" y="295721"/>
                  <a:pt x="344537" y="297656"/>
                  <a:pt x="342677" y="298698"/>
                </a:cubicBezTo>
                <a:lnTo>
                  <a:pt x="279946" y="334863"/>
                </a:lnTo>
                <a:cubicBezTo>
                  <a:pt x="279053" y="335384"/>
                  <a:pt x="278011" y="335682"/>
                  <a:pt x="276969" y="335682"/>
                </a:cubicBezTo>
                <a:lnTo>
                  <a:pt x="276969" y="257324"/>
                </a:lnTo>
                <a:lnTo>
                  <a:pt x="344835" y="218182"/>
                </a:lnTo>
                <a:close/>
                <a:moveTo>
                  <a:pt x="259184" y="71289"/>
                </a:moveTo>
                <a:lnTo>
                  <a:pt x="259184" y="147117"/>
                </a:lnTo>
                <a:lnTo>
                  <a:pt x="190500" y="186779"/>
                </a:lnTo>
                <a:lnTo>
                  <a:pt x="190500" y="107528"/>
                </a:lnTo>
                <a:lnTo>
                  <a:pt x="258366" y="68387"/>
                </a:lnTo>
                <a:cubicBezTo>
                  <a:pt x="258887" y="69279"/>
                  <a:pt x="259184" y="70321"/>
                  <a:pt x="259184" y="71363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5" name="Text 12"/>
          <p:cNvSpPr/>
          <p:nvPr/>
        </p:nvSpPr>
        <p:spPr>
          <a:xfrm>
            <a:off x="4039786" y="9093969"/>
            <a:ext cx="2133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065186" y="9601882"/>
            <a:ext cx="208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Single Responsibility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826335" y="7767748"/>
            <a:ext cx="2601637" cy="2449237"/>
          </a:xfrm>
          <a:custGeom>
            <a:avLst/>
            <a:gdLst/>
            <a:ahLst/>
            <a:cxnLst/>
            <a:rect l="l" t="t" r="r" b="b"/>
            <a:pathLst>
              <a:path w="2601637" h="2449237">
                <a:moveTo>
                  <a:pt x="203189" y="0"/>
                </a:moveTo>
                <a:lnTo>
                  <a:pt x="2398449" y="0"/>
                </a:lnTo>
                <a:cubicBezTo>
                  <a:pt x="2510667" y="0"/>
                  <a:pt x="2601637" y="90971"/>
                  <a:pt x="2601637" y="203189"/>
                </a:cubicBezTo>
                <a:lnTo>
                  <a:pt x="2601637" y="2246049"/>
                </a:lnTo>
                <a:cubicBezTo>
                  <a:pt x="2601637" y="2358267"/>
                  <a:pt x="2510667" y="2449237"/>
                  <a:pt x="2398449" y="2449237"/>
                </a:cubicBezTo>
                <a:lnTo>
                  <a:pt x="203189" y="2449237"/>
                </a:lnTo>
                <a:cubicBezTo>
                  <a:pt x="90971" y="2449237"/>
                  <a:pt x="0" y="2358267"/>
                  <a:pt x="0" y="2246049"/>
                </a:cubicBezTo>
                <a:lnTo>
                  <a:pt x="0" y="203189"/>
                </a:lnTo>
                <a:cubicBezTo>
                  <a:pt x="0" y="90971"/>
                  <a:pt x="90971" y="0"/>
                  <a:pt x="203189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18" name="Shape 15"/>
          <p:cNvSpPr/>
          <p:nvPr/>
        </p:nvSpPr>
        <p:spPr>
          <a:xfrm>
            <a:off x="7721600" y="8077969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7964446" y="8293869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25016" y="23812"/>
                </a:moveTo>
                <a:lnTo>
                  <a:pt x="17859" y="23812"/>
                </a:lnTo>
                <a:cubicBezTo>
                  <a:pt x="7962" y="23812"/>
                  <a:pt x="0" y="31775"/>
                  <a:pt x="0" y="41672"/>
                </a:cubicBezTo>
                <a:lnTo>
                  <a:pt x="0" y="148828"/>
                </a:lnTo>
                <a:cubicBezTo>
                  <a:pt x="0" y="156046"/>
                  <a:pt x="4316" y="162595"/>
                  <a:pt x="11013" y="165348"/>
                </a:cubicBezTo>
                <a:cubicBezTo>
                  <a:pt x="17711" y="168101"/>
                  <a:pt x="25375" y="166539"/>
                  <a:pt x="30510" y="161479"/>
                </a:cubicBezTo>
                <a:lnTo>
                  <a:pt x="60275" y="131713"/>
                </a:lnTo>
                <a:lnTo>
                  <a:pt x="119063" y="190500"/>
                </a:lnTo>
                <a:lnTo>
                  <a:pt x="60275" y="249287"/>
                </a:lnTo>
                <a:lnTo>
                  <a:pt x="30510" y="219521"/>
                </a:lnTo>
                <a:cubicBezTo>
                  <a:pt x="25375" y="214387"/>
                  <a:pt x="17711" y="212899"/>
                  <a:pt x="11013" y="215652"/>
                </a:cubicBezTo>
                <a:cubicBezTo>
                  <a:pt x="4316" y="218405"/>
                  <a:pt x="0" y="224954"/>
                  <a:pt x="0" y="232172"/>
                </a:cubicBezTo>
                <a:lnTo>
                  <a:pt x="0" y="339328"/>
                </a:lnTo>
                <a:cubicBezTo>
                  <a:pt x="0" y="349225"/>
                  <a:pt x="7962" y="357188"/>
                  <a:pt x="17859" y="357188"/>
                </a:cubicBezTo>
                <a:lnTo>
                  <a:pt x="125016" y="357188"/>
                </a:lnTo>
                <a:cubicBezTo>
                  <a:pt x="132234" y="357188"/>
                  <a:pt x="138782" y="352871"/>
                  <a:pt x="141536" y="346174"/>
                </a:cubicBezTo>
                <a:cubicBezTo>
                  <a:pt x="144289" y="339477"/>
                  <a:pt x="142801" y="331812"/>
                  <a:pt x="137666" y="326678"/>
                </a:cubicBezTo>
                <a:lnTo>
                  <a:pt x="107900" y="296912"/>
                </a:lnTo>
                <a:lnTo>
                  <a:pt x="166688" y="238125"/>
                </a:lnTo>
                <a:lnTo>
                  <a:pt x="225475" y="296912"/>
                </a:lnTo>
                <a:lnTo>
                  <a:pt x="195709" y="326678"/>
                </a:lnTo>
                <a:cubicBezTo>
                  <a:pt x="190574" y="331812"/>
                  <a:pt x="189086" y="339477"/>
                  <a:pt x="191839" y="346174"/>
                </a:cubicBezTo>
                <a:cubicBezTo>
                  <a:pt x="194593" y="352871"/>
                  <a:pt x="201141" y="357188"/>
                  <a:pt x="208359" y="357188"/>
                </a:cubicBezTo>
                <a:lnTo>
                  <a:pt x="315516" y="357188"/>
                </a:lnTo>
                <a:cubicBezTo>
                  <a:pt x="325413" y="357188"/>
                  <a:pt x="333375" y="349225"/>
                  <a:pt x="333375" y="339328"/>
                </a:cubicBezTo>
                <a:lnTo>
                  <a:pt x="333375" y="232172"/>
                </a:lnTo>
                <a:cubicBezTo>
                  <a:pt x="333375" y="224954"/>
                  <a:pt x="329059" y="218405"/>
                  <a:pt x="322362" y="215652"/>
                </a:cubicBezTo>
                <a:cubicBezTo>
                  <a:pt x="315664" y="212899"/>
                  <a:pt x="308000" y="214387"/>
                  <a:pt x="302865" y="219521"/>
                </a:cubicBezTo>
                <a:lnTo>
                  <a:pt x="273100" y="249287"/>
                </a:lnTo>
                <a:lnTo>
                  <a:pt x="214313" y="190500"/>
                </a:lnTo>
                <a:lnTo>
                  <a:pt x="273100" y="131713"/>
                </a:lnTo>
                <a:lnTo>
                  <a:pt x="302865" y="161479"/>
                </a:lnTo>
                <a:cubicBezTo>
                  <a:pt x="308000" y="166613"/>
                  <a:pt x="315664" y="168101"/>
                  <a:pt x="322362" y="165348"/>
                </a:cubicBezTo>
                <a:cubicBezTo>
                  <a:pt x="329059" y="162595"/>
                  <a:pt x="333375" y="156046"/>
                  <a:pt x="333375" y="148828"/>
                </a:cubicBezTo>
                <a:lnTo>
                  <a:pt x="333375" y="41672"/>
                </a:lnTo>
                <a:cubicBezTo>
                  <a:pt x="333375" y="31775"/>
                  <a:pt x="325413" y="23812"/>
                  <a:pt x="315516" y="23812"/>
                </a:cubicBezTo>
                <a:lnTo>
                  <a:pt x="208359" y="23812"/>
                </a:lnTo>
                <a:cubicBezTo>
                  <a:pt x="201141" y="23812"/>
                  <a:pt x="194593" y="28129"/>
                  <a:pt x="191839" y="34826"/>
                </a:cubicBezTo>
                <a:cubicBezTo>
                  <a:pt x="189086" y="41523"/>
                  <a:pt x="190649" y="49188"/>
                  <a:pt x="195709" y="54322"/>
                </a:cubicBezTo>
                <a:lnTo>
                  <a:pt x="225475" y="84088"/>
                </a:lnTo>
                <a:lnTo>
                  <a:pt x="166688" y="142875"/>
                </a:lnTo>
                <a:lnTo>
                  <a:pt x="107900" y="84088"/>
                </a:lnTo>
                <a:lnTo>
                  <a:pt x="137666" y="54322"/>
                </a:lnTo>
                <a:cubicBezTo>
                  <a:pt x="142801" y="49188"/>
                  <a:pt x="144289" y="41523"/>
                  <a:pt x="141536" y="34826"/>
                </a:cubicBezTo>
                <a:cubicBezTo>
                  <a:pt x="138782" y="28129"/>
                  <a:pt x="132234" y="23812"/>
                  <a:pt x="125016" y="23812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20" name="Text 17"/>
          <p:cNvSpPr/>
          <p:nvPr/>
        </p:nvSpPr>
        <p:spPr>
          <a:xfrm>
            <a:off x="7060354" y="9093969"/>
            <a:ext cx="2133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Scalable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7085754" y="9601882"/>
            <a:ext cx="208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Easy to Extend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9846903" y="7767748"/>
            <a:ext cx="2601637" cy="2449237"/>
          </a:xfrm>
          <a:custGeom>
            <a:avLst/>
            <a:gdLst/>
            <a:ahLst/>
            <a:cxnLst/>
            <a:rect l="l" t="t" r="r" b="b"/>
            <a:pathLst>
              <a:path w="2601637" h="2449237">
                <a:moveTo>
                  <a:pt x="203189" y="0"/>
                </a:moveTo>
                <a:lnTo>
                  <a:pt x="2398449" y="0"/>
                </a:lnTo>
                <a:cubicBezTo>
                  <a:pt x="2510667" y="0"/>
                  <a:pt x="2601637" y="90971"/>
                  <a:pt x="2601637" y="203189"/>
                </a:cubicBezTo>
                <a:lnTo>
                  <a:pt x="2601637" y="2246049"/>
                </a:lnTo>
                <a:cubicBezTo>
                  <a:pt x="2601637" y="2358267"/>
                  <a:pt x="2510667" y="2449237"/>
                  <a:pt x="2398449" y="2449237"/>
                </a:cubicBezTo>
                <a:lnTo>
                  <a:pt x="203189" y="2449237"/>
                </a:lnTo>
                <a:cubicBezTo>
                  <a:pt x="90971" y="2449237"/>
                  <a:pt x="0" y="2358267"/>
                  <a:pt x="0" y="2246049"/>
                </a:cubicBezTo>
                <a:lnTo>
                  <a:pt x="0" y="203189"/>
                </a:lnTo>
                <a:cubicBezTo>
                  <a:pt x="0" y="90971"/>
                  <a:pt x="90971" y="0"/>
                  <a:pt x="203189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23" name="Shape 20"/>
          <p:cNvSpPr/>
          <p:nvPr/>
        </p:nvSpPr>
        <p:spPr>
          <a:xfrm>
            <a:off x="10742168" y="8077969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10961201" y="829386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95250" y="238125"/>
                </a:moveTo>
                <a:lnTo>
                  <a:pt x="18231" y="238125"/>
                </a:lnTo>
                <a:cubicBezTo>
                  <a:pt x="-298" y="238125"/>
                  <a:pt x="-11683" y="217959"/>
                  <a:pt x="-2158" y="202034"/>
                </a:cubicBezTo>
                <a:lnTo>
                  <a:pt x="37207" y="136401"/>
                </a:lnTo>
                <a:cubicBezTo>
                  <a:pt x="43681" y="125611"/>
                  <a:pt x="55290" y="119063"/>
                  <a:pt x="67866" y="119063"/>
                </a:cubicBezTo>
                <a:lnTo>
                  <a:pt x="138559" y="119063"/>
                </a:lnTo>
                <a:cubicBezTo>
                  <a:pt x="195188" y="23143"/>
                  <a:pt x="279648" y="18306"/>
                  <a:pt x="336128" y="26566"/>
                </a:cubicBezTo>
                <a:cubicBezTo>
                  <a:pt x="345653" y="27980"/>
                  <a:pt x="353095" y="35421"/>
                  <a:pt x="354434" y="44872"/>
                </a:cubicBezTo>
                <a:cubicBezTo>
                  <a:pt x="362694" y="101352"/>
                  <a:pt x="357857" y="185812"/>
                  <a:pt x="261938" y="242441"/>
                </a:cubicBezTo>
                <a:lnTo>
                  <a:pt x="261938" y="313134"/>
                </a:lnTo>
                <a:cubicBezTo>
                  <a:pt x="261938" y="325710"/>
                  <a:pt x="255389" y="337319"/>
                  <a:pt x="244599" y="343793"/>
                </a:cubicBezTo>
                <a:lnTo>
                  <a:pt x="178966" y="383158"/>
                </a:lnTo>
                <a:cubicBezTo>
                  <a:pt x="163116" y="392683"/>
                  <a:pt x="142875" y="381223"/>
                  <a:pt x="142875" y="362769"/>
                </a:cubicBezTo>
                <a:lnTo>
                  <a:pt x="142875" y="285750"/>
                </a:lnTo>
                <a:cubicBezTo>
                  <a:pt x="142875" y="259482"/>
                  <a:pt x="121518" y="238125"/>
                  <a:pt x="95250" y="238125"/>
                </a:cubicBezTo>
                <a:lnTo>
                  <a:pt x="95176" y="238125"/>
                </a:lnTo>
                <a:close/>
                <a:moveTo>
                  <a:pt x="297656" y="119063"/>
                </a:moveTo>
                <a:cubicBezTo>
                  <a:pt x="297656" y="99349"/>
                  <a:pt x="281651" y="83344"/>
                  <a:pt x="261938" y="83344"/>
                </a:cubicBezTo>
                <a:cubicBezTo>
                  <a:pt x="242224" y="83344"/>
                  <a:pt x="226219" y="99349"/>
                  <a:pt x="226219" y="119063"/>
                </a:cubicBezTo>
                <a:cubicBezTo>
                  <a:pt x="226219" y="138776"/>
                  <a:pt x="242224" y="154781"/>
                  <a:pt x="261938" y="154781"/>
                </a:cubicBezTo>
                <a:cubicBezTo>
                  <a:pt x="281651" y="154781"/>
                  <a:pt x="297656" y="138776"/>
                  <a:pt x="297656" y="11906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5" name="Text 22"/>
          <p:cNvSpPr/>
          <p:nvPr/>
        </p:nvSpPr>
        <p:spPr>
          <a:xfrm>
            <a:off x="10080922" y="9093969"/>
            <a:ext cx="2133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0106322" y="9601882"/>
            <a:ext cx="208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Ready for Deployment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5455920" y="10273122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43193" y="476"/>
                </a:moveTo>
                <a:cubicBezTo>
                  <a:pt x="136446" y="-1468"/>
                  <a:pt x="129421" y="2461"/>
                  <a:pt x="127476" y="9207"/>
                </a:cubicBezTo>
                <a:lnTo>
                  <a:pt x="76676" y="187008"/>
                </a:lnTo>
                <a:cubicBezTo>
                  <a:pt x="74732" y="193754"/>
                  <a:pt x="78661" y="200779"/>
                  <a:pt x="85408" y="202724"/>
                </a:cubicBezTo>
                <a:cubicBezTo>
                  <a:pt x="92154" y="204668"/>
                  <a:pt x="99179" y="200739"/>
                  <a:pt x="101124" y="193993"/>
                </a:cubicBezTo>
                <a:lnTo>
                  <a:pt x="151924" y="16193"/>
                </a:lnTo>
                <a:cubicBezTo>
                  <a:pt x="153868" y="9446"/>
                  <a:pt x="149939" y="2421"/>
                  <a:pt x="143192" y="476"/>
                </a:cubicBezTo>
                <a:close/>
                <a:moveTo>
                  <a:pt x="168831" y="54491"/>
                </a:moveTo>
                <a:cubicBezTo>
                  <a:pt x="163870" y="59452"/>
                  <a:pt x="163870" y="67508"/>
                  <a:pt x="168831" y="72469"/>
                </a:cubicBezTo>
                <a:lnTo>
                  <a:pt x="197961" y="101600"/>
                </a:lnTo>
                <a:lnTo>
                  <a:pt x="168831" y="130731"/>
                </a:lnTo>
                <a:cubicBezTo>
                  <a:pt x="163870" y="135692"/>
                  <a:pt x="163870" y="143748"/>
                  <a:pt x="168831" y="148709"/>
                </a:cubicBezTo>
                <a:cubicBezTo>
                  <a:pt x="173792" y="153670"/>
                  <a:pt x="181848" y="153670"/>
                  <a:pt x="186809" y="148709"/>
                </a:cubicBezTo>
                <a:lnTo>
                  <a:pt x="224909" y="110609"/>
                </a:lnTo>
                <a:cubicBezTo>
                  <a:pt x="229870" y="105648"/>
                  <a:pt x="229870" y="97592"/>
                  <a:pt x="224909" y="92631"/>
                </a:cubicBezTo>
                <a:lnTo>
                  <a:pt x="186809" y="54531"/>
                </a:lnTo>
                <a:cubicBezTo>
                  <a:pt x="181848" y="49570"/>
                  <a:pt x="173792" y="49570"/>
                  <a:pt x="168831" y="54531"/>
                </a:cubicBezTo>
                <a:close/>
                <a:moveTo>
                  <a:pt x="59809" y="54491"/>
                </a:moveTo>
                <a:cubicBezTo>
                  <a:pt x="54848" y="49530"/>
                  <a:pt x="46792" y="49530"/>
                  <a:pt x="41831" y="54491"/>
                </a:cubicBezTo>
                <a:lnTo>
                  <a:pt x="3731" y="92591"/>
                </a:lnTo>
                <a:cubicBezTo>
                  <a:pt x="-1230" y="97552"/>
                  <a:pt x="-1230" y="105608"/>
                  <a:pt x="3731" y="110569"/>
                </a:cubicBezTo>
                <a:lnTo>
                  <a:pt x="41831" y="148669"/>
                </a:lnTo>
                <a:cubicBezTo>
                  <a:pt x="46792" y="153630"/>
                  <a:pt x="54848" y="153630"/>
                  <a:pt x="59809" y="148669"/>
                </a:cubicBezTo>
                <a:cubicBezTo>
                  <a:pt x="64770" y="143708"/>
                  <a:pt x="64770" y="135652"/>
                  <a:pt x="59809" y="130691"/>
                </a:cubicBezTo>
                <a:lnTo>
                  <a:pt x="30678" y="101600"/>
                </a:lnTo>
                <a:lnTo>
                  <a:pt x="59769" y="72469"/>
                </a:lnTo>
                <a:cubicBezTo>
                  <a:pt x="64730" y="67508"/>
                  <a:pt x="64730" y="59452"/>
                  <a:pt x="59769" y="54491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28" name="Text 25"/>
          <p:cNvSpPr/>
          <p:nvPr/>
        </p:nvSpPr>
        <p:spPr>
          <a:xfrm>
            <a:off x="5798820" y="10222322"/>
            <a:ext cx="265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 • Vector DB • LLM API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8755804" y="10222322"/>
            <a:ext cx="12700" cy="304800"/>
          </a:xfrm>
          <a:custGeom>
            <a:avLst/>
            <a:gdLst/>
            <a:ahLst/>
            <a:cxnLst/>
            <a:rect l="l" t="t" r="r" b="b"/>
            <a:pathLst>
              <a:path w="12700" h="304800">
                <a:moveTo>
                  <a:pt x="0" y="0"/>
                </a:moveTo>
                <a:lnTo>
                  <a:pt x="12700" y="0"/>
                </a:lnTo>
                <a:lnTo>
                  <a:pt x="127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64748B">
              <a:alpha val="30196"/>
            </a:srgbClr>
          </a:solidFill>
          <a:ln/>
        </p:spPr>
      </p:sp>
      <p:sp>
        <p:nvSpPr>
          <p:cNvPr id="30" name="Shape 27"/>
          <p:cNvSpPr/>
          <p:nvPr/>
        </p:nvSpPr>
        <p:spPr>
          <a:xfrm>
            <a:off x="9213004" y="10273122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50800" y="0"/>
                </a:moveTo>
                <a:cubicBezTo>
                  <a:pt x="57825" y="0"/>
                  <a:pt x="63500" y="5675"/>
                  <a:pt x="63500" y="12700"/>
                </a:cubicBezTo>
                <a:lnTo>
                  <a:pt x="63500" y="25400"/>
                </a:lnTo>
                <a:lnTo>
                  <a:pt x="114300" y="25400"/>
                </a:lnTo>
                <a:lnTo>
                  <a:pt x="114300" y="12700"/>
                </a:lnTo>
                <a:cubicBezTo>
                  <a:pt x="114300" y="5675"/>
                  <a:pt x="119975" y="0"/>
                  <a:pt x="127000" y="0"/>
                </a:cubicBezTo>
                <a:cubicBezTo>
                  <a:pt x="134025" y="0"/>
                  <a:pt x="139700" y="5675"/>
                  <a:pt x="139700" y="12700"/>
                </a:cubicBezTo>
                <a:lnTo>
                  <a:pt x="139700" y="25400"/>
                </a:lnTo>
                <a:lnTo>
                  <a:pt x="152400" y="25400"/>
                </a:lnTo>
                <a:cubicBezTo>
                  <a:pt x="166410" y="25400"/>
                  <a:pt x="177800" y="36790"/>
                  <a:pt x="177800" y="50800"/>
                </a:cubicBezTo>
                <a:lnTo>
                  <a:pt x="177800" y="165100"/>
                </a:lnTo>
                <a:cubicBezTo>
                  <a:pt x="177800" y="179110"/>
                  <a:pt x="166410" y="190500"/>
                  <a:pt x="152400" y="190500"/>
                </a:cubicBezTo>
                <a:lnTo>
                  <a:pt x="25400" y="190500"/>
                </a:lnTo>
                <a:cubicBezTo>
                  <a:pt x="11390" y="190500"/>
                  <a:pt x="0" y="179110"/>
                  <a:pt x="0" y="165100"/>
                </a:cubicBezTo>
                <a:lnTo>
                  <a:pt x="0" y="50800"/>
                </a:lnTo>
                <a:cubicBezTo>
                  <a:pt x="0" y="36790"/>
                  <a:pt x="11390" y="25400"/>
                  <a:pt x="25400" y="25400"/>
                </a:cubicBezTo>
                <a:lnTo>
                  <a:pt x="38100" y="25400"/>
                </a:lnTo>
                <a:lnTo>
                  <a:pt x="38100" y="12700"/>
                </a:lnTo>
                <a:cubicBezTo>
                  <a:pt x="38100" y="5675"/>
                  <a:pt x="43775" y="0"/>
                  <a:pt x="50800" y="0"/>
                </a:cubicBezTo>
                <a:close/>
                <a:moveTo>
                  <a:pt x="25400" y="95250"/>
                </a:moveTo>
                <a:lnTo>
                  <a:pt x="25400" y="107950"/>
                </a:lnTo>
                <a:cubicBezTo>
                  <a:pt x="25400" y="111443"/>
                  <a:pt x="28258" y="114300"/>
                  <a:pt x="31750" y="114300"/>
                </a:cubicBezTo>
                <a:lnTo>
                  <a:pt x="44450" y="114300"/>
                </a:lnTo>
                <a:cubicBezTo>
                  <a:pt x="47943" y="114300"/>
                  <a:pt x="50800" y="111443"/>
                  <a:pt x="50800" y="107950"/>
                </a:cubicBezTo>
                <a:lnTo>
                  <a:pt x="50800" y="95250"/>
                </a:lnTo>
                <a:cubicBezTo>
                  <a:pt x="50800" y="91757"/>
                  <a:pt x="47943" y="88900"/>
                  <a:pt x="44450" y="88900"/>
                </a:cubicBezTo>
                <a:lnTo>
                  <a:pt x="31750" y="88900"/>
                </a:lnTo>
                <a:cubicBezTo>
                  <a:pt x="28258" y="88900"/>
                  <a:pt x="25400" y="91757"/>
                  <a:pt x="25400" y="95250"/>
                </a:cubicBezTo>
                <a:close/>
                <a:moveTo>
                  <a:pt x="76200" y="95250"/>
                </a:moveTo>
                <a:lnTo>
                  <a:pt x="76200" y="107950"/>
                </a:lnTo>
                <a:cubicBezTo>
                  <a:pt x="76200" y="111443"/>
                  <a:pt x="79058" y="114300"/>
                  <a:pt x="82550" y="114300"/>
                </a:cubicBezTo>
                <a:lnTo>
                  <a:pt x="95250" y="114300"/>
                </a:lnTo>
                <a:cubicBezTo>
                  <a:pt x="98743" y="114300"/>
                  <a:pt x="101600" y="111443"/>
                  <a:pt x="101600" y="107950"/>
                </a:cubicBezTo>
                <a:lnTo>
                  <a:pt x="101600" y="95250"/>
                </a:lnTo>
                <a:cubicBezTo>
                  <a:pt x="101600" y="91757"/>
                  <a:pt x="98743" y="88900"/>
                  <a:pt x="95250" y="88900"/>
                </a:cubicBezTo>
                <a:lnTo>
                  <a:pt x="82550" y="88900"/>
                </a:lnTo>
                <a:cubicBezTo>
                  <a:pt x="79058" y="88900"/>
                  <a:pt x="76200" y="91757"/>
                  <a:pt x="76200" y="95250"/>
                </a:cubicBezTo>
                <a:close/>
                <a:moveTo>
                  <a:pt x="133350" y="88900"/>
                </a:moveTo>
                <a:cubicBezTo>
                  <a:pt x="129858" y="88900"/>
                  <a:pt x="127000" y="91757"/>
                  <a:pt x="127000" y="95250"/>
                </a:cubicBezTo>
                <a:lnTo>
                  <a:pt x="127000" y="107950"/>
                </a:lnTo>
                <a:cubicBezTo>
                  <a:pt x="127000" y="111443"/>
                  <a:pt x="129858" y="114300"/>
                  <a:pt x="133350" y="114300"/>
                </a:cubicBezTo>
                <a:lnTo>
                  <a:pt x="146050" y="114300"/>
                </a:lnTo>
                <a:cubicBezTo>
                  <a:pt x="149543" y="114300"/>
                  <a:pt x="152400" y="111443"/>
                  <a:pt x="152400" y="107950"/>
                </a:cubicBezTo>
                <a:lnTo>
                  <a:pt x="152400" y="95250"/>
                </a:lnTo>
                <a:cubicBezTo>
                  <a:pt x="152400" y="91757"/>
                  <a:pt x="149543" y="88900"/>
                  <a:pt x="146050" y="88900"/>
                </a:cubicBezTo>
                <a:lnTo>
                  <a:pt x="133350" y="88900"/>
                </a:lnTo>
                <a:close/>
                <a:moveTo>
                  <a:pt x="25400" y="146050"/>
                </a:moveTo>
                <a:lnTo>
                  <a:pt x="25400" y="158750"/>
                </a:lnTo>
                <a:cubicBezTo>
                  <a:pt x="25400" y="162243"/>
                  <a:pt x="28258" y="165100"/>
                  <a:pt x="31750" y="165100"/>
                </a:cubicBezTo>
                <a:lnTo>
                  <a:pt x="44450" y="165100"/>
                </a:lnTo>
                <a:cubicBezTo>
                  <a:pt x="47943" y="165100"/>
                  <a:pt x="50800" y="162243"/>
                  <a:pt x="50800" y="158750"/>
                </a:cubicBezTo>
                <a:lnTo>
                  <a:pt x="50800" y="146050"/>
                </a:lnTo>
                <a:cubicBezTo>
                  <a:pt x="50800" y="142558"/>
                  <a:pt x="47943" y="139700"/>
                  <a:pt x="44450" y="139700"/>
                </a:cubicBezTo>
                <a:lnTo>
                  <a:pt x="31750" y="139700"/>
                </a:lnTo>
                <a:cubicBezTo>
                  <a:pt x="28258" y="139700"/>
                  <a:pt x="25400" y="142558"/>
                  <a:pt x="25400" y="146050"/>
                </a:cubicBezTo>
                <a:close/>
                <a:moveTo>
                  <a:pt x="82550" y="139700"/>
                </a:moveTo>
                <a:cubicBezTo>
                  <a:pt x="79058" y="139700"/>
                  <a:pt x="76200" y="142558"/>
                  <a:pt x="76200" y="146050"/>
                </a:cubicBezTo>
                <a:lnTo>
                  <a:pt x="76200" y="158750"/>
                </a:lnTo>
                <a:cubicBezTo>
                  <a:pt x="76200" y="162243"/>
                  <a:pt x="79058" y="165100"/>
                  <a:pt x="82550" y="165100"/>
                </a:cubicBezTo>
                <a:lnTo>
                  <a:pt x="95250" y="165100"/>
                </a:lnTo>
                <a:cubicBezTo>
                  <a:pt x="98743" y="165100"/>
                  <a:pt x="101600" y="162243"/>
                  <a:pt x="101600" y="158750"/>
                </a:cubicBezTo>
                <a:lnTo>
                  <a:pt x="101600" y="146050"/>
                </a:lnTo>
                <a:cubicBezTo>
                  <a:pt x="101600" y="142558"/>
                  <a:pt x="98743" y="139700"/>
                  <a:pt x="95250" y="139700"/>
                </a:cubicBezTo>
                <a:lnTo>
                  <a:pt x="82550" y="139700"/>
                </a:lnTo>
                <a:close/>
                <a:moveTo>
                  <a:pt x="127000" y="146050"/>
                </a:moveTo>
                <a:lnTo>
                  <a:pt x="127000" y="158750"/>
                </a:lnTo>
                <a:cubicBezTo>
                  <a:pt x="127000" y="162243"/>
                  <a:pt x="129858" y="165100"/>
                  <a:pt x="133350" y="165100"/>
                </a:cubicBezTo>
                <a:lnTo>
                  <a:pt x="146050" y="165100"/>
                </a:lnTo>
                <a:cubicBezTo>
                  <a:pt x="149543" y="165100"/>
                  <a:pt x="152400" y="162243"/>
                  <a:pt x="152400" y="158750"/>
                </a:cubicBezTo>
                <a:lnTo>
                  <a:pt x="152400" y="146050"/>
                </a:lnTo>
                <a:cubicBezTo>
                  <a:pt x="152400" y="142558"/>
                  <a:pt x="149543" y="139700"/>
                  <a:pt x="146050" y="139700"/>
                </a:cubicBezTo>
                <a:lnTo>
                  <a:pt x="133350" y="139700"/>
                </a:lnTo>
                <a:cubicBezTo>
                  <a:pt x="129858" y="139700"/>
                  <a:pt x="127000" y="142558"/>
                  <a:pt x="127000" y="14605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1" name="Text 28"/>
          <p:cNvSpPr/>
          <p:nvPr/>
        </p:nvSpPr>
        <p:spPr>
          <a:xfrm>
            <a:off x="9530504" y="10222322"/>
            <a:ext cx="138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February 2026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Table of Contents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32384" y="1930400"/>
            <a:ext cx="4850384" cy="2146300"/>
          </a:xfrm>
          <a:custGeom>
            <a:avLst/>
            <a:gdLst/>
            <a:ahLst/>
            <a:cxnLst/>
            <a:rect l="l" t="t" r="r" b="b"/>
            <a:pathLst>
              <a:path w="4850384" h="2146300">
                <a:moveTo>
                  <a:pt x="48768" y="0"/>
                </a:moveTo>
                <a:lnTo>
                  <a:pt x="4697975" y="0"/>
                </a:lnTo>
                <a:cubicBezTo>
                  <a:pt x="4782148" y="0"/>
                  <a:pt x="4850384" y="68236"/>
                  <a:pt x="4850384" y="152409"/>
                </a:cubicBezTo>
                <a:lnTo>
                  <a:pt x="4850384" y="1993891"/>
                </a:lnTo>
                <a:cubicBezTo>
                  <a:pt x="4850384" y="2078064"/>
                  <a:pt x="4782148" y="2146300"/>
                  <a:pt x="4697975" y="2146300"/>
                </a:cubicBez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>
                  <a:alpha val="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532384" y="1930400"/>
            <a:ext cx="48768" cy="2146300"/>
          </a:xfrm>
          <a:custGeom>
            <a:avLst/>
            <a:gdLst/>
            <a:ahLst/>
            <a:cxnLst/>
            <a:rect l="l" t="t" r="r" b="b"/>
            <a:pathLst>
              <a:path w="48768" h="2146300">
                <a:moveTo>
                  <a:pt x="48768" y="0"/>
                </a:moveTo>
                <a:lnTo>
                  <a:pt x="48768" y="0"/>
                </a:lnTo>
                <a:lnTo>
                  <a:pt x="48768" y="2146300"/>
                </a:ln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6" name="Shape 4"/>
          <p:cNvSpPr/>
          <p:nvPr/>
        </p:nvSpPr>
        <p:spPr>
          <a:xfrm>
            <a:off x="861568" y="2235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7" name="Text 5"/>
          <p:cNvSpPr/>
          <p:nvPr/>
        </p:nvSpPr>
        <p:spPr>
          <a:xfrm>
            <a:off x="798068" y="2235200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674368" y="2235200"/>
            <a:ext cx="3530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674368" y="2692400"/>
            <a:ext cx="3505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Content creation challenges and market demand gap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713984" y="1930400"/>
            <a:ext cx="4850384" cy="2146300"/>
          </a:xfrm>
          <a:custGeom>
            <a:avLst/>
            <a:gdLst/>
            <a:ahLst/>
            <a:cxnLst/>
            <a:rect l="l" t="t" r="r" b="b"/>
            <a:pathLst>
              <a:path w="4850384" h="2146300">
                <a:moveTo>
                  <a:pt x="48768" y="0"/>
                </a:moveTo>
                <a:lnTo>
                  <a:pt x="4697975" y="0"/>
                </a:lnTo>
                <a:cubicBezTo>
                  <a:pt x="4782148" y="0"/>
                  <a:pt x="4850384" y="68236"/>
                  <a:pt x="4850384" y="152409"/>
                </a:cubicBezTo>
                <a:lnTo>
                  <a:pt x="4850384" y="1993891"/>
                </a:lnTo>
                <a:cubicBezTo>
                  <a:pt x="4850384" y="2078064"/>
                  <a:pt x="4782148" y="2146300"/>
                  <a:pt x="4697975" y="2146300"/>
                </a:cubicBez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10B981">
                  <a:alpha val="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1" name="Shape 9"/>
          <p:cNvSpPr/>
          <p:nvPr/>
        </p:nvSpPr>
        <p:spPr>
          <a:xfrm>
            <a:off x="5713984" y="1930400"/>
            <a:ext cx="48768" cy="2146300"/>
          </a:xfrm>
          <a:custGeom>
            <a:avLst/>
            <a:gdLst/>
            <a:ahLst/>
            <a:cxnLst/>
            <a:rect l="l" t="t" r="r" b="b"/>
            <a:pathLst>
              <a:path w="48768" h="2146300">
                <a:moveTo>
                  <a:pt x="48768" y="0"/>
                </a:moveTo>
                <a:lnTo>
                  <a:pt x="48768" y="0"/>
                </a:lnTo>
                <a:lnTo>
                  <a:pt x="48768" y="2146300"/>
                </a:ln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2" name="Shape 10"/>
          <p:cNvSpPr/>
          <p:nvPr/>
        </p:nvSpPr>
        <p:spPr>
          <a:xfrm>
            <a:off x="6043168" y="2235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3" name="Text 11"/>
          <p:cNvSpPr/>
          <p:nvPr/>
        </p:nvSpPr>
        <p:spPr>
          <a:xfrm>
            <a:off x="5979668" y="2235200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55968" y="2235200"/>
            <a:ext cx="3530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Description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855968" y="2692400"/>
            <a:ext cx="3505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GenAI solution overview and key capabilities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0895584" y="1930400"/>
            <a:ext cx="4850384" cy="2146300"/>
          </a:xfrm>
          <a:custGeom>
            <a:avLst/>
            <a:gdLst/>
            <a:ahLst/>
            <a:cxnLst/>
            <a:rect l="l" t="t" r="r" b="b"/>
            <a:pathLst>
              <a:path w="4850384" h="2146300">
                <a:moveTo>
                  <a:pt x="48768" y="0"/>
                </a:moveTo>
                <a:lnTo>
                  <a:pt x="4697975" y="0"/>
                </a:lnTo>
                <a:cubicBezTo>
                  <a:pt x="4782148" y="0"/>
                  <a:pt x="4850384" y="68236"/>
                  <a:pt x="4850384" y="152409"/>
                </a:cubicBezTo>
                <a:lnTo>
                  <a:pt x="4850384" y="1993891"/>
                </a:lnTo>
                <a:cubicBezTo>
                  <a:pt x="4850384" y="2078064"/>
                  <a:pt x="4782148" y="2146300"/>
                  <a:pt x="4697975" y="2146300"/>
                </a:cubicBez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>
                  <a:alpha val="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17" name="Shape 15"/>
          <p:cNvSpPr/>
          <p:nvPr/>
        </p:nvSpPr>
        <p:spPr>
          <a:xfrm>
            <a:off x="10895584" y="1930400"/>
            <a:ext cx="48768" cy="2146300"/>
          </a:xfrm>
          <a:custGeom>
            <a:avLst/>
            <a:gdLst/>
            <a:ahLst/>
            <a:cxnLst/>
            <a:rect l="l" t="t" r="r" b="b"/>
            <a:pathLst>
              <a:path w="48768" h="2146300">
                <a:moveTo>
                  <a:pt x="48768" y="0"/>
                </a:moveTo>
                <a:lnTo>
                  <a:pt x="48768" y="0"/>
                </a:lnTo>
                <a:lnTo>
                  <a:pt x="48768" y="2146300"/>
                </a:ln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8" name="Shape 16"/>
          <p:cNvSpPr/>
          <p:nvPr/>
        </p:nvSpPr>
        <p:spPr>
          <a:xfrm>
            <a:off x="11224768" y="22352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9" name="Text 17"/>
          <p:cNvSpPr/>
          <p:nvPr/>
        </p:nvSpPr>
        <p:spPr>
          <a:xfrm>
            <a:off x="11161268" y="2235200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037568" y="2235200"/>
            <a:ext cx="303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037568" y="2692400"/>
            <a:ext cx="30099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technologies and tools used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32384" y="4377268"/>
            <a:ext cx="4850384" cy="2146300"/>
          </a:xfrm>
          <a:custGeom>
            <a:avLst/>
            <a:gdLst/>
            <a:ahLst/>
            <a:cxnLst/>
            <a:rect l="l" t="t" r="r" b="b"/>
            <a:pathLst>
              <a:path w="4850384" h="2146300">
                <a:moveTo>
                  <a:pt x="48768" y="0"/>
                </a:moveTo>
                <a:lnTo>
                  <a:pt x="4697975" y="0"/>
                </a:lnTo>
                <a:cubicBezTo>
                  <a:pt x="4782148" y="0"/>
                  <a:pt x="4850384" y="68236"/>
                  <a:pt x="4850384" y="152409"/>
                </a:cubicBezTo>
                <a:lnTo>
                  <a:pt x="4850384" y="1993891"/>
                </a:lnTo>
                <a:cubicBezTo>
                  <a:pt x="4850384" y="2078064"/>
                  <a:pt x="4782148" y="2146300"/>
                  <a:pt x="4697975" y="2146300"/>
                </a:cubicBez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10B981">
                  <a:alpha val="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23" name="Shape 21"/>
          <p:cNvSpPr/>
          <p:nvPr/>
        </p:nvSpPr>
        <p:spPr>
          <a:xfrm>
            <a:off x="532384" y="4377268"/>
            <a:ext cx="48768" cy="2146300"/>
          </a:xfrm>
          <a:custGeom>
            <a:avLst/>
            <a:gdLst/>
            <a:ahLst/>
            <a:cxnLst/>
            <a:rect l="l" t="t" r="r" b="b"/>
            <a:pathLst>
              <a:path w="48768" h="2146300">
                <a:moveTo>
                  <a:pt x="48768" y="0"/>
                </a:moveTo>
                <a:lnTo>
                  <a:pt x="48768" y="0"/>
                </a:lnTo>
                <a:lnTo>
                  <a:pt x="48768" y="2146300"/>
                </a:ln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24" name="Shape 22"/>
          <p:cNvSpPr/>
          <p:nvPr/>
        </p:nvSpPr>
        <p:spPr>
          <a:xfrm>
            <a:off x="861568" y="468206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25" name="Text 23"/>
          <p:cNvSpPr/>
          <p:nvPr/>
        </p:nvSpPr>
        <p:spPr>
          <a:xfrm>
            <a:off x="798068" y="4682068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674368" y="4682068"/>
            <a:ext cx="3492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Overview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674368" y="5139268"/>
            <a:ext cx="34671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 architecture and components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713984" y="4377268"/>
            <a:ext cx="4850384" cy="2146300"/>
          </a:xfrm>
          <a:custGeom>
            <a:avLst/>
            <a:gdLst/>
            <a:ahLst/>
            <a:cxnLst/>
            <a:rect l="l" t="t" r="r" b="b"/>
            <a:pathLst>
              <a:path w="4850384" h="2146300">
                <a:moveTo>
                  <a:pt x="48768" y="0"/>
                </a:moveTo>
                <a:lnTo>
                  <a:pt x="4697975" y="0"/>
                </a:lnTo>
                <a:cubicBezTo>
                  <a:pt x="4782148" y="0"/>
                  <a:pt x="4850384" y="68236"/>
                  <a:pt x="4850384" y="152409"/>
                </a:cubicBezTo>
                <a:lnTo>
                  <a:pt x="4850384" y="1993891"/>
                </a:lnTo>
                <a:cubicBezTo>
                  <a:pt x="4850384" y="2078064"/>
                  <a:pt x="4782148" y="2146300"/>
                  <a:pt x="4697975" y="2146300"/>
                </a:cubicBez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>
                  <a:alpha val="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29" name="Shape 27"/>
          <p:cNvSpPr/>
          <p:nvPr/>
        </p:nvSpPr>
        <p:spPr>
          <a:xfrm>
            <a:off x="5713984" y="4377268"/>
            <a:ext cx="48768" cy="2146300"/>
          </a:xfrm>
          <a:custGeom>
            <a:avLst/>
            <a:gdLst/>
            <a:ahLst/>
            <a:cxnLst/>
            <a:rect l="l" t="t" r="r" b="b"/>
            <a:pathLst>
              <a:path w="48768" h="2146300">
                <a:moveTo>
                  <a:pt x="48768" y="0"/>
                </a:moveTo>
                <a:lnTo>
                  <a:pt x="48768" y="0"/>
                </a:lnTo>
                <a:lnTo>
                  <a:pt x="48768" y="2146300"/>
                </a:ln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30" name="Shape 28"/>
          <p:cNvSpPr/>
          <p:nvPr/>
        </p:nvSpPr>
        <p:spPr>
          <a:xfrm>
            <a:off x="6043168" y="468206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31" name="Text 29"/>
          <p:cNvSpPr/>
          <p:nvPr/>
        </p:nvSpPr>
        <p:spPr>
          <a:xfrm>
            <a:off x="5979668" y="4682068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855968" y="4682068"/>
            <a:ext cx="3530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Design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855968" y="5139268"/>
            <a:ext cx="3505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Detailed module specifications and functions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0895584" y="4377268"/>
            <a:ext cx="4850384" cy="2146300"/>
          </a:xfrm>
          <a:custGeom>
            <a:avLst/>
            <a:gdLst/>
            <a:ahLst/>
            <a:cxnLst/>
            <a:rect l="l" t="t" r="r" b="b"/>
            <a:pathLst>
              <a:path w="4850384" h="2146300">
                <a:moveTo>
                  <a:pt x="48768" y="0"/>
                </a:moveTo>
                <a:lnTo>
                  <a:pt x="4697975" y="0"/>
                </a:lnTo>
                <a:cubicBezTo>
                  <a:pt x="4782148" y="0"/>
                  <a:pt x="4850384" y="68236"/>
                  <a:pt x="4850384" y="152409"/>
                </a:cubicBezTo>
                <a:lnTo>
                  <a:pt x="4850384" y="1993891"/>
                </a:lnTo>
                <a:cubicBezTo>
                  <a:pt x="4850384" y="2078064"/>
                  <a:pt x="4782148" y="2146300"/>
                  <a:pt x="4697975" y="2146300"/>
                </a:cubicBez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10B981">
                  <a:alpha val="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35" name="Shape 33"/>
          <p:cNvSpPr/>
          <p:nvPr/>
        </p:nvSpPr>
        <p:spPr>
          <a:xfrm>
            <a:off x="10895584" y="4377268"/>
            <a:ext cx="48768" cy="2146300"/>
          </a:xfrm>
          <a:custGeom>
            <a:avLst/>
            <a:gdLst/>
            <a:ahLst/>
            <a:cxnLst/>
            <a:rect l="l" t="t" r="r" b="b"/>
            <a:pathLst>
              <a:path w="48768" h="2146300">
                <a:moveTo>
                  <a:pt x="48768" y="0"/>
                </a:moveTo>
                <a:lnTo>
                  <a:pt x="48768" y="0"/>
                </a:lnTo>
                <a:lnTo>
                  <a:pt x="48768" y="2146300"/>
                </a:lnTo>
                <a:lnTo>
                  <a:pt x="48768" y="2146300"/>
                </a:lnTo>
                <a:cubicBezTo>
                  <a:pt x="21834" y="2146300"/>
                  <a:pt x="0" y="2124466"/>
                  <a:pt x="0" y="20975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6" name="Shape 34"/>
          <p:cNvSpPr/>
          <p:nvPr/>
        </p:nvSpPr>
        <p:spPr>
          <a:xfrm>
            <a:off x="11224768" y="468206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7" name="Text 35"/>
          <p:cNvSpPr/>
          <p:nvPr/>
        </p:nvSpPr>
        <p:spPr>
          <a:xfrm>
            <a:off x="11161268" y="4682068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2037568" y="4682068"/>
            <a:ext cx="297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Flow Diagram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2037568" y="5139268"/>
            <a:ext cx="29464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 data flow visualization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32384" y="6824134"/>
            <a:ext cx="4850384" cy="1816100"/>
          </a:xfrm>
          <a:custGeom>
            <a:avLst/>
            <a:gdLst/>
            <a:ahLst/>
            <a:cxnLst/>
            <a:rect l="l" t="t" r="r" b="b"/>
            <a:pathLst>
              <a:path w="4850384" h="1816100">
                <a:moveTo>
                  <a:pt x="48768" y="0"/>
                </a:moveTo>
                <a:lnTo>
                  <a:pt x="4697977" y="0"/>
                </a:lnTo>
                <a:cubicBezTo>
                  <a:pt x="4782149" y="0"/>
                  <a:pt x="4850384" y="68235"/>
                  <a:pt x="4850384" y="152407"/>
                </a:cubicBezTo>
                <a:lnTo>
                  <a:pt x="4850384" y="1663693"/>
                </a:lnTo>
                <a:cubicBezTo>
                  <a:pt x="4850384" y="1747865"/>
                  <a:pt x="4782149" y="1816100"/>
                  <a:pt x="4697977" y="1816100"/>
                </a:cubicBezTo>
                <a:lnTo>
                  <a:pt x="48768" y="1816100"/>
                </a:lnTo>
                <a:cubicBezTo>
                  <a:pt x="21834" y="1816100"/>
                  <a:pt x="0" y="1794266"/>
                  <a:pt x="0" y="17673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>
                  <a:alpha val="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1" name="Shape 39"/>
          <p:cNvSpPr/>
          <p:nvPr/>
        </p:nvSpPr>
        <p:spPr>
          <a:xfrm>
            <a:off x="532384" y="6824134"/>
            <a:ext cx="48768" cy="1816100"/>
          </a:xfrm>
          <a:custGeom>
            <a:avLst/>
            <a:gdLst/>
            <a:ahLst/>
            <a:cxnLst/>
            <a:rect l="l" t="t" r="r" b="b"/>
            <a:pathLst>
              <a:path w="48768" h="1816100">
                <a:moveTo>
                  <a:pt x="48768" y="0"/>
                </a:moveTo>
                <a:lnTo>
                  <a:pt x="48768" y="0"/>
                </a:lnTo>
                <a:lnTo>
                  <a:pt x="48768" y="1816100"/>
                </a:lnTo>
                <a:lnTo>
                  <a:pt x="48768" y="1816100"/>
                </a:lnTo>
                <a:cubicBezTo>
                  <a:pt x="21834" y="1816100"/>
                  <a:pt x="0" y="1794266"/>
                  <a:pt x="0" y="17673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42" name="Shape 40"/>
          <p:cNvSpPr/>
          <p:nvPr/>
        </p:nvSpPr>
        <p:spPr>
          <a:xfrm>
            <a:off x="861568" y="712893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43" name="Text 41"/>
          <p:cNvSpPr/>
          <p:nvPr/>
        </p:nvSpPr>
        <p:spPr>
          <a:xfrm>
            <a:off x="798068" y="7128934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07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674368" y="7128934"/>
            <a:ext cx="2247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Sequence Diagram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674368" y="7586134"/>
            <a:ext cx="22225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Runtime execution flow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713984" y="6824134"/>
            <a:ext cx="4850384" cy="1816100"/>
          </a:xfrm>
          <a:custGeom>
            <a:avLst/>
            <a:gdLst/>
            <a:ahLst/>
            <a:cxnLst/>
            <a:rect l="l" t="t" r="r" b="b"/>
            <a:pathLst>
              <a:path w="4850384" h="1816100">
                <a:moveTo>
                  <a:pt x="48768" y="0"/>
                </a:moveTo>
                <a:lnTo>
                  <a:pt x="4697977" y="0"/>
                </a:lnTo>
                <a:cubicBezTo>
                  <a:pt x="4782149" y="0"/>
                  <a:pt x="4850384" y="68235"/>
                  <a:pt x="4850384" y="152407"/>
                </a:cubicBezTo>
                <a:lnTo>
                  <a:pt x="4850384" y="1663693"/>
                </a:lnTo>
                <a:cubicBezTo>
                  <a:pt x="4850384" y="1747865"/>
                  <a:pt x="4782149" y="1816100"/>
                  <a:pt x="4697977" y="1816100"/>
                </a:cubicBezTo>
                <a:lnTo>
                  <a:pt x="48768" y="1816100"/>
                </a:lnTo>
                <a:cubicBezTo>
                  <a:pt x="21834" y="1816100"/>
                  <a:pt x="0" y="1794266"/>
                  <a:pt x="0" y="17673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10B981">
                  <a:alpha val="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7" name="Shape 45"/>
          <p:cNvSpPr/>
          <p:nvPr/>
        </p:nvSpPr>
        <p:spPr>
          <a:xfrm>
            <a:off x="5713984" y="6824134"/>
            <a:ext cx="48768" cy="1816100"/>
          </a:xfrm>
          <a:custGeom>
            <a:avLst/>
            <a:gdLst/>
            <a:ahLst/>
            <a:cxnLst/>
            <a:rect l="l" t="t" r="r" b="b"/>
            <a:pathLst>
              <a:path w="48768" h="1816100">
                <a:moveTo>
                  <a:pt x="48768" y="0"/>
                </a:moveTo>
                <a:lnTo>
                  <a:pt x="48768" y="0"/>
                </a:lnTo>
                <a:lnTo>
                  <a:pt x="48768" y="1816100"/>
                </a:lnTo>
                <a:lnTo>
                  <a:pt x="48768" y="1816100"/>
                </a:lnTo>
                <a:cubicBezTo>
                  <a:pt x="21834" y="1816100"/>
                  <a:pt x="0" y="1794266"/>
                  <a:pt x="0" y="17673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8" name="Shape 46"/>
          <p:cNvSpPr/>
          <p:nvPr/>
        </p:nvSpPr>
        <p:spPr>
          <a:xfrm>
            <a:off x="6043168" y="712893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9" name="Text 47"/>
          <p:cNvSpPr/>
          <p:nvPr/>
        </p:nvSpPr>
        <p:spPr>
          <a:xfrm>
            <a:off x="5979668" y="7128934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08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855968" y="7128934"/>
            <a:ext cx="2832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Activity Diagram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855968" y="7586134"/>
            <a:ext cx="28067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Workflow with decision points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0895584" y="6824134"/>
            <a:ext cx="4850384" cy="1816100"/>
          </a:xfrm>
          <a:custGeom>
            <a:avLst/>
            <a:gdLst/>
            <a:ahLst/>
            <a:cxnLst/>
            <a:rect l="l" t="t" r="r" b="b"/>
            <a:pathLst>
              <a:path w="4850384" h="1816100">
                <a:moveTo>
                  <a:pt x="48768" y="0"/>
                </a:moveTo>
                <a:lnTo>
                  <a:pt x="4697977" y="0"/>
                </a:lnTo>
                <a:cubicBezTo>
                  <a:pt x="4782149" y="0"/>
                  <a:pt x="4850384" y="68235"/>
                  <a:pt x="4850384" y="152407"/>
                </a:cubicBezTo>
                <a:lnTo>
                  <a:pt x="4850384" y="1663693"/>
                </a:lnTo>
                <a:cubicBezTo>
                  <a:pt x="4850384" y="1747865"/>
                  <a:pt x="4782149" y="1816100"/>
                  <a:pt x="4697977" y="1816100"/>
                </a:cubicBezTo>
                <a:lnTo>
                  <a:pt x="48768" y="1816100"/>
                </a:lnTo>
                <a:cubicBezTo>
                  <a:pt x="21834" y="1816100"/>
                  <a:pt x="0" y="1794266"/>
                  <a:pt x="0" y="17673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>
                  <a:alpha val="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53" name="Shape 51"/>
          <p:cNvSpPr/>
          <p:nvPr/>
        </p:nvSpPr>
        <p:spPr>
          <a:xfrm>
            <a:off x="10895584" y="6824134"/>
            <a:ext cx="48768" cy="1816100"/>
          </a:xfrm>
          <a:custGeom>
            <a:avLst/>
            <a:gdLst/>
            <a:ahLst/>
            <a:cxnLst/>
            <a:rect l="l" t="t" r="r" b="b"/>
            <a:pathLst>
              <a:path w="48768" h="1816100">
                <a:moveTo>
                  <a:pt x="48768" y="0"/>
                </a:moveTo>
                <a:lnTo>
                  <a:pt x="48768" y="0"/>
                </a:lnTo>
                <a:lnTo>
                  <a:pt x="48768" y="1816100"/>
                </a:lnTo>
                <a:lnTo>
                  <a:pt x="48768" y="1816100"/>
                </a:lnTo>
                <a:cubicBezTo>
                  <a:pt x="21834" y="1816100"/>
                  <a:pt x="0" y="1794266"/>
                  <a:pt x="0" y="17673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4" name="Shape 52"/>
          <p:cNvSpPr/>
          <p:nvPr/>
        </p:nvSpPr>
        <p:spPr>
          <a:xfrm>
            <a:off x="11224768" y="7128934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5" name="Text 53"/>
          <p:cNvSpPr/>
          <p:nvPr/>
        </p:nvSpPr>
        <p:spPr>
          <a:xfrm>
            <a:off x="11161268" y="7128934"/>
            <a:ext cx="736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09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2037568" y="7128934"/>
            <a:ext cx="347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Storage &amp; Error Handling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2037568" y="7586134"/>
            <a:ext cx="34544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Storage design and error strategies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 / CHALLENGE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32384" y="1828800"/>
            <a:ext cx="7390384" cy="2641600"/>
          </a:xfrm>
          <a:custGeom>
            <a:avLst/>
            <a:gdLst/>
            <a:ahLst/>
            <a:cxnLst/>
            <a:rect l="l" t="t" r="r" b="b"/>
            <a:pathLst>
              <a:path w="7390384" h="2641600">
                <a:moveTo>
                  <a:pt x="48768" y="0"/>
                </a:moveTo>
                <a:lnTo>
                  <a:pt x="7187192" y="0"/>
                </a:lnTo>
                <a:cubicBezTo>
                  <a:pt x="7299412" y="0"/>
                  <a:pt x="7390384" y="90972"/>
                  <a:pt x="7390384" y="203192"/>
                </a:cubicBezTo>
                <a:lnTo>
                  <a:pt x="7390384" y="2438408"/>
                </a:lnTo>
                <a:cubicBezTo>
                  <a:pt x="7390384" y="2550628"/>
                  <a:pt x="7299412" y="2641600"/>
                  <a:pt x="7187192" y="2641600"/>
                </a:cubicBezTo>
                <a:lnTo>
                  <a:pt x="48768" y="2641600"/>
                </a:lnTo>
                <a:cubicBezTo>
                  <a:pt x="21834" y="2641600"/>
                  <a:pt x="0" y="2619766"/>
                  <a:pt x="0" y="25928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gradFill rotWithShape="1" flip="none">
            <a:gsLst>
              <a:gs pos="0">
                <a:srgbClr val="FEE2E2"/>
              </a:gs>
              <a:gs pos="100000">
                <a:srgbClr val="FECACA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532384" y="1828800"/>
            <a:ext cx="48768" cy="2641600"/>
          </a:xfrm>
          <a:custGeom>
            <a:avLst/>
            <a:gdLst/>
            <a:ahLst/>
            <a:cxnLst/>
            <a:rect l="l" t="t" r="r" b="b"/>
            <a:pathLst>
              <a:path w="48768" h="2641600">
                <a:moveTo>
                  <a:pt x="48768" y="0"/>
                </a:moveTo>
                <a:lnTo>
                  <a:pt x="48768" y="0"/>
                </a:lnTo>
                <a:lnTo>
                  <a:pt x="48768" y="2641600"/>
                </a:lnTo>
                <a:lnTo>
                  <a:pt x="48768" y="2641600"/>
                </a:lnTo>
                <a:cubicBezTo>
                  <a:pt x="21834" y="2641600"/>
                  <a:pt x="0" y="2619766"/>
                  <a:pt x="0" y="25928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6" name="Shape 4"/>
          <p:cNvSpPr/>
          <p:nvPr/>
        </p:nvSpPr>
        <p:spPr>
          <a:xfrm>
            <a:off x="861568" y="21336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52403" y="0"/>
                </a:moveTo>
                <a:lnTo>
                  <a:pt x="558797" y="0"/>
                </a:lnTo>
                <a:cubicBezTo>
                  <a:pt x="642910" y="0"/>
                  <a:pt x="711200" y="68290"/>
                  <a:pt x="711200" y="152403"/>
                </a:cubicBezTo>
                <a:lnTo>
                  <a:pt x="711200" y="558797"/>
                </a:lnTo>
                <a:cubicBezTo>
                  <a:pt x="711200" y="642910"/>
                  <a:pt x="642910" y="711200"/>
                  <a:pt x="5587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EF4444"/>
          </a:solidFill>
          <a:ln/>
        </p:spPr>
      </p:sp>
      <p:sp>
        <p:nvSpPr>
          <p:cNvPr id="7" name="Shape 5"/>
          <p:cNvSpPr/>
          <p:nvPr/>
        </p:nvSpPr>
        <p:spPr>
          <a:xfrm>
            <a:off x="1064768" y="2336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61151" y="0"/>
                  <a:pt x="169188" y="4822"/>
                  <a:pt x="173355" y="12502"/>
                </a:cubicBezTo>
                <a:lnTo>
                  <a:pt x="301943" y="250627"/>
                </a:lnTo>
                <a:cubicBezTo>
                  <a:pt x="305931" y="258008"/>
                  <a:pt x="305753" y="266938"/>
                  <a:pt x="301466" y="274141"/>
                </a:cubicBezTo>
                <a:cubicBezTo>
                  <a:pt x="297180" y="281345"/>
                  <a:pt x="289381" y="285750"/>
                  <a:pt x="280987" y="285750"/>
                </a:cubicBezTo>
                <a:lnTo>
                  <a:pt x="23813" y="285750"/>
                </a:lnTo>
                <a:cubicBezTo>
                  <a:pt x="15419" y="285750"/>
                  <a:pt x="7680" y="281345"/>
                  <a:pt x="3334" y="274141"/>
                </a:cubicBezTo>
                <a:cubicBezTo>
                  <a:pt x="-1012" y="266938"/>
                  <a:pt x="-1131" y="258008"/>
                  <a:pt x="2858" y="250627"/>
                </a:cubicBezTo>
                <a:lnTo>
                  <a:pt x="131445" y="12502"/>
                </a:lnTo>
                <a:cubicBezTo>
                  <a:pt x="135612" y="4822"/>
                  <a:pt x="143649" y="0"/>
                  <a:pt x="152400" y="0"/>
                </a:cubicBezTo>
                <a:close/>
                <a:moveTo>
                  <a:pt x="152400" y="100013"/>
                </a:moveTo>
                <a:cubicBezTo>
                  <a:pt x="144482" y="100013"/>
                  <a:pt x="138113" y="106382"/>
                  <a:pt x="138113" y="114300"/>
                </a:cubicBezTo>
                <a:lnTo>
                  <a:pt x="138113" y="180975"/>
                </a:lnTo>
                <a:cubicBezTo>
                  <a:pt x="138113" y="188893"/>
                  <a:pt x="144482" y="195263"/>
                  <a:pt x="152400" y="195263"/>
                </a:cubicBezTo>
                <a:cubicBezTo>
                  <a:pt x="160318" y="195263"/>
                  <a:pt x="166688" y="188893"/>
                  <a:pt x="166688" y="180975"/>
                </a:cubicBezTo>
                <a:lnTo>
                  <a:pt x="166688" y="114300"/>
                </a:lnTo>
                <a:cubicBezTo>
                  <a:pt x="166688" y="106382"/>
                  <a:pt x="160318" y="100013"/>
                  <a:pt x="152400" y="100013"/>
                </a:cubicBezTo>
                <a:close/>
                <a:moveTo>
                  <a:pt x="168295" y="228600"/>
                </a:moveTo>
                <a:cubicBezTo>
                  <a:pt x="168656" y="222700"/>
                  <a:pt x="165714" y="217087"/>
                  <a:pt x="160656" y="214027"/>
                </a:cubicBezTo>
                <a:cubicBezTo>
                  <a:pt x="155599" y="210968"/>
                  <a:pt x="149261" y="210968"/>
                  <a:pt x="144203" y="214027"/>
                </a:cubicBezTo>
                <a:cubicBezTo>
                  <a:pt x="139145" y="217087"/>
                  <a:pt x="136203" y="222700"/>
                  <a:pt x="136565" y="228600"/>
                </a:cubicBezTo>
                <a:cubicBezTo>
                  <a:pt x="136203" y="234500"/>
                  <a:pt x="139145" y="240113"/>
                  <a:pt x="144203" y="243173"/>
                </a:cubicBezTo>
                <a:cubicBezTo>
                  <a:pt x="149261" y="246232"/>
                  <a:pt x="155599" y="246232"/>
                  <a:pt x="160656" y="243173"/>
                </a:cubicBezTo>
                <a:cubicBezTo>
                  <a:pt x="165714" y="240113"/>
                  <a:pt x="168656" y="234500"/>
                  <a:pt x="168295" y="22860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1775968" y="2286000"/>
            <a:ext cx="2628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Content Crisis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61568" y="3048000"/>
            <a:ext cx="6870700" cy="1117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Marketing professionals face an overwhelming challenge: creating high-quality, consistent content at scale while maintaining brand voice, tone, and industry-standard terminology.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3419" y="4777317"/>
            <a:ext cx="7402237" cy="3058837"/>
          </a:xfrm>
          <a:custGeom>
            <a:avLst/>
            <a:gdLst/>
            <a:ahLst/>
            <a:cxnLst/>
            <a:rect l="l" t="t" r="r" b="b"/>
            <a:pathLst>
              <a:path w="7402237" h="3058837">
                <a:moveTo>
                  <a:pt x="152391" y="0"/>
                </a:moveTo>
                <a:lnTo>
                  <a:pt x="7249846" y="0"/>
                </a:lnTo>
                <a:cubicBezTo>
                  <a:pt x="7334009" y="0"/>
                  <a:pt x="7402237" y="68228"/>
                  <a:pt x="7402237" y="152391"/>
                </a:cubicBezTo>
                <a:lnTo>
                  <a:pt x="7402237" y="2906446"/>
                </a:lnTo>
                <a:cubicBezTo>
                  <a:pt x="7402237" y="2990609"/>
                  <a:pt x="7334009" y="3058837"/>
                  <a:pt x="7249846" y="3058837"/>
                </a:cubicBezTo>
                <a:lnTo>
                  <a:pt x="152391" y="3058837"/>
                </a:lnTo>
                <a:cubicBezTo>
                  <a:pt x="68228" y="3058837"/>
                  <a:pt x="0" y="2990609"/>
                  <a:pt x="0" y="2906446"/>
                </a:cubicBezTo>
                <a:lnTo>
                  <a:pt x="0" y="152391"/>
                </a:lnTo>
                <a:cubicBezTo>
                  <a:pt x="0" y="68228"/>
                  <a:pt x="68228" y="0"/>
                  <a:pt x="152391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55387" y="513833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ubicBezTo>
                  <a:pt x="0" y="56907"/>
                  <a:pt x="56907" y="0"/>
                  <a:pt x="127000" y="0"/>
                </a:cubicBezTo>
                <a:close/>
                <a:moveTo>
                  <a:pt x="115094" y="59531"/>
                </a:moveTo>
                <a:lnTo>
                  <a:pt x="115094" y="127000"/>
                </a:lnTo>
                <a:cubicBezTo>
                  <a:pt x="115094" y="130969"/>
                  <a:pt x="117078" y="134689"/>
                  <a:pt x="120402" y="136922"/>
                </a:cubicBezTo>
                <a:lnTo>
                  <a:pt x="168027" y="168672"/>
                </a:lnTo>
                <a:cubicBezTo>
                  <a:pt x="173484" y="172343"/>
                  <a:pt x="180876" y="170855"/>
                  <a:pt x="184547" y="165348"/>
                </a:cubicBezTo>
                <a:cubicBezTo>
                  <a:pt x="188218" y="159841"/>
                  <a:pt x="186730" y="152499"/>
                  <a:pt x="181223" y="148828"/>
                </a:cubicBezTo>
                <a:lnTo>
                  <a:pt x="138906" y="120650"/>
                </a:lnTo>
                <a:lnTo>
                  <a:pt x="138906" y="59531"/>
                </a:lnTo>
                <a:cubicBezTo>
                  <a:pt x="138906" y="52933"/>
                  <a:pt x="133598" y="47625"/>
                  <a:pt x="127000" y="47625"/>
                </a:cubicBezTo>
                <a:cubicBezTo>
                  <a:pt x="120402" y="47625"/>
                  <a:pt x="115094" y="52933"/>
                  <a:pt x="115094" y="59531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2" name="Text 10"/>
          <p:cNvSpPr/>
          <p:nvPr/>
        </p:nvSpPr>
        <p:spPr>
          <a:xfrm>
            <a:off x="1141137" y="5087536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Manual Effort Bottleneck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23637" y="5697136"/>
            <a:ext cx="16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042755" y="5646336"/>
            <a:ext cx="447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Hours spent drafting marketing copy from scratch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823637" y="6205136"/>
            <a:ext cx="16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42755" y="6154336"/>
            <a:ext cx="4013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Inconsistent tone across different campaigns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823637" y="6713134"/>
            <a:ext cx="16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42755" y="6662334"/>
            <a:ext cx="3429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Difficulty maintaining brand standards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23637" y="7221138"/>
            <a:ext cx="16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42755" y="7170338"/>
            <a:ext cx="367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Repetitive tasks consuming creative time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331200" y="1828800"/>
            <a:ext cx="7416800" cy="4419600"/>
          </a:xfrm>
          <a:custGeom>
            <a:avLst/>
            <a:gdLst/>
            <a:ahLst/>
            <a:cxnLst/>
            <a:rect l="l" t="t" r="r" b="b"/>
            <a:pathLst>
              <a:path w="7416800" h="4419600">
                <a:moveTo>
                  <a:pt x="203213" y="0"/>
                </a:moveTo>
                <a:lnTo>
                  <a:pt x="7213587" y="0"/>
                </a:lnTo>
                <a:cubicBezTo>
                  <a:pt x="7325818" y="0"/>
                  <a:pt x="7416800" y="90982"/>
                  <a:pt x="7416800" y="203213"/>
                </a:cubicBezTo>
                <a:lnTo>
                  <a:pt x="7416800" y="4216387"/>
                </a:lnTo>
                <a:cubicBezTo>
                  <a:pt x="7416800" y="4328618"/>
                  <a:pt x="7325818" y="4419600"/>
                  <a:pt x="7213587" y="4419600"/>
                </a:cubicBezTo>
                <a:lnTo>
                  <a:pt x="203213" y="4419600"/>
                </a:lnTo>
                <a:cubicBezTo>
                  <a:pt x="90982" y="4419600"/>
                  <a:pt x="0" y="4328618"/>
                  <a:pt x="0" y="4216387"/>
                </a:cubicBezTo>
                <a:lnTo>
                  <a:pt x="0" y="203213"/>
                </a:lnTo>
                <a:cubicBezTo>
                  <a:pt x="0" y="91057"/>
                  <a:pt x="91057" y="0"/>
                  <a:pt x="203213" y="0"/>
                </a:cubicBezTo>
                <a:close/>
              </a:path>
            </a:pathLst>
          </a:custGeom>
          <a:gradFill rotWithShape="1" flip="none">
            <a:gsLst>
              <a:gs pos="0">
                <a:srgbClr val="DBEAFE"/>
              </a:gs>
              <a:gs pos="100000">
                <a:srgbClr val="BFDBFE"/>
              </a:gs>
            </a:gsLst>
            <a:lin ang="2700000" scaled="1"/>
          </a:gradFill>
          <a:ln/>
        </p:spPr>
      </p:sp>
      <p:sp>
        <p:nvSpPr>
          <p:cNvPr id="22" name="Shape 20"/>
          <p:cNvSpPr/>
          <p:nvPr/>
        </p:nvSpPr>
        <p:spPr>
          <a:xfrm>
            <a:off x="8674100" y="218431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23" name="Text 21"/>
          <p:cNvSpPr/>
          <p:nvPr/>
        </p:nvSpPr>
        <p:spPr>
          <a:xfrm>
            <a:off x="9017000" y="2133600"/>
            <a:ext cx="6578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Market Demand Gap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636000" y="2844716"/>
            <a:ext cx="3302000" cy="1828800"/>
          </a:xfrm>
          <a:custGeom>
            <a:avLst/>
            <a:gdLst/>
            <a:ahLst/>
            <a:cxnLst/>
            <a:rect l="l" t="t" r="r" b="b"/>
            <a:pathLst>
              <a:path w="3302000" h="1828800">
                <a:moveTo>
                  <a:pt x="152394" y="0"/>
                </a:moveTo>
                <a:lnTo>
                  <a:pt x="3149606" y="0"/>
                </a:lnTo>
                <a:cubicBezTo>
                  <a:pt x="3233771" y="0"/>
                  <a:pt x="3302000" y="68229"/>
                  <a:pt x="3302000" y="152394"/>
                </a:cubicBezTo>
                <a:lnTo>
                  <a:pt x="3302000" y="1676406"/>
                </a:lnTo>
                <a:cubicBezTo>
                  <a:pt x="3302000" y="1760571"/>
                  <a:pt x="3233771" y="1828800"/>
                  <a:pt x="3149606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25" name="Text 23"/>
          <p:cNvSpPr/>
          <p:nvPr/>
        </p:nvSpPr>
        <p:spPr>
          <a:xfrm>
            <a:off x="8737600" y="3098716"/>
            <a:ext cx="3098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54%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839200" y="3809916"/>
            <a:ext cx="289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Content Demand Increase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845550" y="4165516"/>
            <a:ext cx="288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2023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2141200" y="2844716"/>
            <a:ext cx="3302000" cy="1828800"/>
          </a:xfrm>
          <a:custGeom>
            <a:avLst/>
            <a:gdLst/>
            <a:ahLst/>
            <a:cxnLst/>
            <a:rect l="l" t="t" r="r" b="b"/>
            <a:pathLst>
              <a:path w="3302000" h="1828800">
                <a:moveTo>
                  <a:pt x="152394" y="0"/>
                </a:moveTo>
                <a:lnTo>
                  <a:pt x="3149606" y="0"/>
                </a:lnTo>
                <a:cubicBezTo>
                  <a:pt x="3233771" y="0"/>
                  <a:pt x="3302000" y="68229"/>
                  <a:pt x="3302000" y="152394"/>
                </a:cubicBezTo>
                <a:lnTo>
                  <a:pt x="3302000" y="1676406"/>
                </a:lnTo>
                <a:cubicBezTo>
                  <a:pt x="3302000" y="1760571"/>
                  <a:pt x="3233771" y="1828800"/>
                  <a:pt x="3149606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38100" dist="12700" dir="5400000">
              <a:srgbClr val="000000">
                <a:alpha val="10196"/>
              </a:srgbClr>
            </a:outerShdw>
          </a:effectLst>
        </p:spPr>
      </p:sp>
      <p:sp>
        <p:nvSpPr>
          <p:cNvPr id="29" name="Text 27"/>
          <p:cNvSpPr/>
          <p:nvPr/>
        </p:nvSpPr>
        <p:spPr>
          <a:xfrm>
            <a:off x="12242800" y="3098716"/>
            <a:ext cx="3098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55%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2344400" y="3809916"/>
            <a:ext cx="289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Demand Met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2350750" y="4165516"/>
            <a:ext cx="288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by marketers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636000" y="4876716"/>
            <a:ext cx="6807200" cy="1066800"/>
          </a:xfrm>
          <a:custGeom>
            <a:avLst/>
            <a:gdLst/>
            <a:ahLst/>
            <a:cxnLst/>
            <a:rect l="l" t="t" r="r" b="b"/>
            <a:pathLst>
              <a:path w="6807200" h="1066800">
                <a:moveTo>
                  <a:pt x="152403" y="0"/>
                </a:moveTo>
                <a:lnTo>
                  <a:pt x="6654797" y="0"/>
                </a:lnTo>
                <a:cubicBezTo>
                  <a:pt x="6738967" y="0"/>
                  <a:pt x="6807200" y="68233"/>
                  <a:pt x="6807200" y="152403"/>
                </a:cubicBezTo>
                <a:lnTo>
                  <a:pt x="6807200" y="914397"/>
                </a:lnTo>
                <a:cubicBezTo>
                  <a:pt x="6807200" y="998567"/>
                  <a:pt x="6738967" y="1066800"/>
                  <a:pt x="6654797" y="1066800"/>
                </a:cubicBezTo>
                <a:lnTo>
                  <a:pt x="152403" y="1066800"/>
                </a:lnTo>
                <a:cubicBezTo>
                  <a:pt x="68233" y="1066800"/>
                  <a:pt x="0" y="998567"/>
                  <a:pt x="0" y="9143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FFFFFF">
              <a:alpha val="5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8839200" y="5130631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Supply Gap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4667568" y="5079916"/>
            <a:ext cx="7239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F444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49%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839200" y="5587831"/>
            <a:ext cx="6400800" cy="152400"/>
          </a:xfrm>
          <a:custGeom>
            <a:avLst/>
            <a:gdLst/>
            <a:ahLst/>
            <a:cxnLst/>
            <a:rect l="l" t="t" r="r" b="b"/>
            <a:pathLst>
              <a:path w="6400800" h="152400">
                <a:moveTo>
                  <a:pt x="76200" y="0"/>
                </a:moveTo>
                <a:lnTo>
                  <a:pt x="6324600" y="0"/>
                </a:lnTo>
                <a:cubicBezTo>
                  <a:pt x="6366656" y="0"/>
                  <a:pt x="6400800" y="34144"/>
                  <a:pt x="6400800" y="76200"/>
                </a:cubicBezTo>
                <a:lnTo>
                  <a:pt x="6400800" y="76200"/>
                </a:lnTo>
                <a:cubicBezTo>
                  <a:pt x="6400800" y="118256"/>
                  <a:pt x="6366656" y="152400"/>
                  <a:pt x="63246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Shape 34"/>
          <p:cNvSpPr/>
          <p:nvPr/>
        </p:nvSpPr>
        <p:spPr>
          <a:xfrm>
            <a:off x="8839200" y="5587831"/>
            <a:ext cx="3136900" cy="152400"/>
          </a:xfrm>
          <a:custGeom>
            <a:avLst/>
            <a:gdLst/>
            <a:ahLst/>
            <a:cxnLst/>
            <a:rect l="l" t="t" r="r" b="b"/>
            <a:pathLst>
              <a:path w="3136900" h="152400">
                <a:moveTo>
                  <a:pt x="76200" y="0"/>
                </a:moveTo>
                <a:lnTo>
                  <a:pt x="3060700" y="0"/>
                </a:lnTo>
                <a:cubicBezTo>
                  <a:pt x="3102756" y="0"/>
                  <a:pt x="3136900" y="34144"/>
                  <a:pt x="3136900" y="76200"/>
                </a:cubicBezTo>
                <a:lnTo>
                  <a:pt x="3136900" y="76200"/>
                </a:lnTo>
                <a:cubicBezTo>
                  <a:pt x="3136900" y="118256"/>
                  <a:pt x="3102756" y="152400"/>
                  <a:pt x="30607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gradFill rotWithShape="1" flip="none">
            <a:gsLst>
              <a:gs pos="0">
                <a:srgbClr val="EF4444"/>
              </a:gs>
              <a:gs pos="100000">
                <a:srgbClr val="F87171"/>
              </a:gs>
            </a:gsLst>
            <a:lin ang="0" scaled="1"/>
          </a:gradFill>
          <a:ln/>
        </p:spPr>
      </p:sp>
      <p:sp>
        <p:nvSpPr>
          <p:cNvPr id="37" name="Shape 35"/>
          <p:cNvSpPr/>
          <p:nvPr/>
        </p:nvSpPr>
        <p:spPr>
          <a:xfrm>
            <a:off x="8355584" y="6553033"/>
            <a:ext cx="7390384" cy="2641600"/>
          </a:xfrm>
          <a:custGeom>
            <a:avLst/>
            <a:gdLst/>
            <a:ahLst/>
            <a:cxnLst/>
            <a:rect l="l" t="t" r="r" b="b"/>
            <a:pathLst>
              <a:path w="7390384" h="2641600">
                <a:moveTo>
                  <a:pt x="48768" y="0"/>
                </a:moveTo>
                <a:lnTo>
                  <a:pt x="7237990" y="0"/>
                </a:lnTo>
                <a:cubicBezTo>
                  <a:pt x="7322155" y="0"/>
                  <a:pt x="7390384" y="68229"/>
                  <a:pt x="7390384" y="152394"/>
                </a:cubicBezTo>
                <a:lnTo>
                  <a:pt x="7390384" y="2489206"/>
                </a:lnTo>
                <a:cubicBezTo>
                  <a:pt x="7390384" y="2573371"/>
                  <a:pt x="7322155" y="2641600"/>
                  <a:pt x="7237990" y="2641600"/>
                </a:cubicBezTo>
                <a:lnTo>
                  <a:pt x="48768" y="2641600"/>
                </a:lnTo>
                <a:cubicBezTo>
                  <a:pt x="21834" y="2641600"/>
                  <a:pt x="0" y="2619766"/>
                  <a:pt x="0" y="25928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38" name="Shape 36"/>
          <p:cNvSpPr/>
          <p:nvPr/>
        </p:nvSpPr>
        <p:spPr>
          <a:xfrm>
            <a:off x="8355584" y="6553033"/>
            <a:ext cx="48768" cy="2641600"/>
          </a:xfrm>
          <a:custGeom>
            <a:avLst/>
            <a:gdLst/>
            <a:ahLst/>
            <a:cxnLst/>
            <a:rect l="l" t="t" r="r" b="b"/>
            <a:pathLst>
              <a:path w="48768" h="2641600">
                <a:moveTo>
                  <a:pt x="48768" y="0"/>
                </a:moveTo>
                <a:lnTo>
                  <a:pt x="48768" y="0"/>
                </a:lnTo>
                <a:lnTo>
                  <a:pt x="48768" y="2641600"/>
                </a:lnTo>
                <a:lnTo>
                  <a:pt x="48768" y="2641600"/>
                </a:lnTo>
                <a:cubicBezTo>
                  <a:pt x="21834" y="2641600"/>
                  <a:pt x="0" y="2619766"/>
                  <a:pt x="0" y="25928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9" name="Shape 37"/>
          <p:cNvSpPr/>
          <p:nvPr/>
        </p:nvSpPr>
        <p:spPr>
          <a:xfrm>
            <a:off x="8748268" y="6908633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0" name="Text 38"/>
          <p:cNvSpPr/>
          <p:nvPr/>
        </p:nvSpPr>
        <p:spPr>
          <a:xfrm>
            <a:off x="9002268" y="6857833"/>
            <a:ext cx="6565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Pain Points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684768" y="7467433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2" name="Text 40"/>
          <p:cNvSpPr/>
          <p:nvPr/>
        </p:nvSpPr>
        <p:spPr>
          <a:xfrm>
            <a:off x="8887968" y="7365833"/>
            <a:ext cx="382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Time-consuming content creation process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684768" y="7873833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4" name="Text 42"/>
          <p:cNvSpPr/>
          <p:nvPr/>
        </p:nvSpPr>
        <p:spPr>
          <a:xfrm>
            <a:off x="8887968" y="7772233"/>
            <a:ext cx="3251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Inability to scale content production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684768" y="8280233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6" name="Text 44"/>
          <p:cNvSpPr/>
          <p:nvPr/>
        </p:nvSpPr>
        <p:spPr>
          <a:xfrm>
            <a:off x="8887968" y="8178633"/>
            <a:ext cx="341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Quality inconsistency across channels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684768" y="8686633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8" name="Text 46"/>
          <p:cNvSpPr/>
          <p:nvPr/>
        </p:nvSpPr>
        <p:spPr>
          <a:xfrm>
            <a:off x="8887968" y="8585033"/>
            <a:ext cx="316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Limited personalization capabilities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 / SOLUTION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Project Description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828800"/>
            <a:ext cx="15240000" cy="2298700"/>
          </a:xfrm>
          <a:custGeom>
            <a:avLst/>
            <a:gdLst/>
            <a:ahLst/>
            <a:cxnLst/>
            <a:rect l="l" t="t" r="r" b="b"/>
            <a:pathLst>
              <a:path w="15240000" h="2298700">
                <a:moveTo>
                  <a:pt x="203205" y="0"/>
                </a:moveTo>
                <a:lnTo>
                  <a:pt x="15036795" y="0"/>
                </a:lnTo>
                <a:cubicBezTo>
                  <a:pt x="15149022" y="0"/>
                  <a:pt x="15240000" y="90978"/>
                  <a:pt x="15240000" y="203205"/>
                </a:cubicBezTo>
                <a:lnTo>
                  <a:pt x="15240000" y="2095495"/>
                </a:lnTo>
                <a:cubicBezTo>
                  <a:pt x="15240000" y="2207722"/>
                  <a:pt x="15149022" y="2298700"/>
                  <a:pt x="15036795" y="2298700"/>
                </a:cubicBezTo>
                <a:lnTo>
                  <a:pt x="203205" y="2298700"/>
                </a:lnTo>
                <a:cubicBezTo>
                  <a:pt x="90978" y="2298700"/>
                  <a:pt x="0" y="2207722"/>
                  <a:pt x="0" y="2095495"/>
                </a:cubicBezTo>
                <a:lnTo>
                  <a:pt x="0" y="203205"/>
                </a:lnTo>
                <a:cubicBezTo>
                  <a:pt x="0" y="91053"/>
                  <a:pt x="91053" y="0"/>
                  <a:pt x="203205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/>
              </a:gs>
              <a:gs pos="100000">
                <a:srgbClr val="3B82F6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914400" y="2235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203200" y="0"/>
                </a:moveTo>
                <a:lnTo>
                  <a:pt x="812800" y="0"/>
                </a:lnTo>
                <a:cubicBezTo>
                  <a:pt x="924949" y="0"/>
                  <a:pt x="1016000" y="91051"/>
                  <a:pt x="1016000" y="203200"/>
                </a:cubicBezTo>
                <a:lnTo>
                  <a:pt x="1016000" y="812800"/>
                </a:lnTo>
                <a:cubicBezTo>
                  <a:pt x="1016000" y="924949"/>
                  <a:pt x="924949" y="1016000"/>
                  <a:pt x="812800" y="1016000"/>
                </a:cubicBezTo>
                <a:lnTo>
                  <a:pt x="203200" y="1016000"/>
                </a:lnTo>
                <a:cubicBezTo>
                  <a:pt x="91051" y="1016000"/>
                  <a:pt x="0" y="924949"/>
                  <a:pt x="0" y="8128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1193800" y="2514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55848" y="10894"/>
                </a:moveTo>
                <a:lnTo>
                  <a:pt x="277088" y="89654"/>
                </a:lnTo>
                <a:lnTo>
                  <a:pt x="367546" y="180112"/>
                </a:lnTo>
                <a:lnTo>
                  <a:pt x="446306" y="101352"/>
                </a:lnTo>
                <a:cubicBezTo>
                  <a:pt x="453271" y="94298"/>
                  <a:pt x="457200" y="84832"/>
                  <a:pt x="457200" y="75009"/>
                </a:cubicBezTo>
                <a:cubicBezTo>
                  <a:pt x="457200" y="65187"/>
                  <a:pt x="453271" y="55721"/>
                  <a:pt x="446306" y="48667"/>
                </a:cubicBezTo>
                <a:lnTo>
                  <a:pt x="408533" y="10894"/>
                </a:lnTo>
                <a:cubicBezTo>
                  <a:pt x="401479" y="3929"/>
                  <a:pt x="392013" y="0"/>
                  <a:pt x="382191" y="0"/>
                </a:cubicBezTo>
                <a:cubicBezTo>
                  <a:pt x="372368" y="0"/>
                  <a:pt x="362903" y="3929"/>
                  <a:pt x="355848" y="10894"/>
                </a:cubicBezTo>
                <a:close/>
                <a:moveTo>
                  <a:pt x="246817" y="119926"/>
                </a:moveTo>
                <a:lnTo>
                  <a:pt x="10894" y="355848"/>
                </a:lnTo>
                <a:cubicBezTo>
                  <a:pt x="3929" y="362903"/>
                  <a:pt x="0" y="372368"/>
                  <a:pt x="0" y="382191"/>
                </a:cubicBezTo>
                <a:cubicBezTo>
                  <a:pt x="0" y="392013"/>
                  <a:pt x="3929" y="401479"/>
                  <a:pt x="10894" y="408533"/>
                </a:cubicBezTo>
                <a:lnTo>
                  <a:pt x="48667" y="446306"/>
                </a:lnTo>
                <a:cubicBezTo>
                  <a:pt x="55721" y="453271"/>
                  <a:pt x="65187" y="457200"/>
                  <a:pt x="75009" y="457200"/>
                </a:cubicBezTo>
                <a:cubicBezTo>
                  <a:pt x="84832" y="457200"/>
                  <a:pt x="94298" y="453271"/>
                  <a:pt x="101352" y="446306"/>
                </a:cubicBezTo>
                <a:lnTo>
                  <a:pt x="337274" y="210383"/>
                </a:lnTo>
                <a:lnTo>
                  <a:pt x="246817" y="11992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2235200" y="2235200"/>
            <a:ext cx="13296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Marketing Content Generator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235200" y="2895600"/>
            <a:ext cx="13233400" cy="825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000" dirty="0">
                <a:solidFill>
                  <a:srgbClr val="FFFFFF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specialized </a:t>
            </a:r>
            <a:pPr>
              <a:lnSpc>
                <a:spcPct val="140000"/>
              </a:lnSpc>
            </a:pPr>
            <a:r>
              <a:rPr lang="en-US" sz="2000" b="1" dirty="0">
                <a:solidFill>
                  <a:srgbClr val="FFFFFF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GenAI content generation tool</a:t>
            </a:r>
            <a:pPr>
              <a:lnSpc>
                <a:spcPct val="140000"/>
              </a:lnSpc>
            </a:pPr>
            <a:r>
              <a:rPr lang="en-US" sz="2000" dirty="0">
                <a:solidFill>
                  <a:srgbClr val="FFFFFF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tailored for Marketing professionals. By implementing sophisticated </a:t>
            </a:r>
            <a:pPr>
              <a:lnSpc>
                <a:spcPct val="140000"/>
              </a:lnSpc>
            </a:pPr>
            <a:r>
              <a:rPr lang="en-US" sz="2000" b="1" dirty="0">
                <a:solidFill>
                  <a:srgbClr val="FFFFFF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Prompt Engineering techniques</a:t>
            </a:r>
            <a:pPr>
              <a:lnSpc>
                <a:spcPct val="140000"/>
              </a:lnSpc>
            </a:pPr>
            <a:r>
              <a:rPr lang="en-US" sz="2000" dirty="0">
                <a:solidFill>
                  <a:srgbClr val="FFFFFF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the application enables users to transform basic topics into high-quality professional outputs.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3419" y="4437719"/>
            <a:ext cx="4862237" cy="3033437"/>
          </a:xfrm>
          <a:custGeom>
            <a:avLst/>
            <a:gdLst/>
            <a:ahLst/>
            <a:cxnLst/>
            <a:rect l="l" t="t" r="r" b="b"/>
            <a:pathLst>
              <a:path w="4862237" h="3033437">
                <a:moveTo>
                  <a:pt x="152400" y="0"/>
                </a:moveTo>
                <a:lnTo>
                  <a:pt x="4709837" y="0"/>
                </a:lnTo>
                <a:cubicBezTo>
                  <a:pt x="4794006" y="0"/>
                  <a:pt x="4862237" y="68232"/>
                  <a:pt x="4862237" y="152400"/>
                </a:cubicBezTo>
                <a:lnTo>
                  <a:pt x="4862237" y="2881037"/>
                </a:lnTo>
                <a:cubicBezTo>
                  <a:pt x="4862237" y="2965206"/>
                  <a:pt x="4794006" y="3033437"/>
                  <a:pt x="4709837" y="3033437"/>
                </a:cubicBezTo>
                <a:lnTo>
                  <a:pt x="152400" y="3033437"/>
                </a:lnTo>
                <a:cubicBezTo>
                  <a:pt x="68232" y="3033437"/>
                  <a:pt x="0" y="2965206"/>
                  <a:pt x="0" y="2881037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823637" y="474794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52403" y="0"/>
                </a:moveTo>
                <a:lnTo>
                  <a:pt x="558797" y="0"/>
                </a:lnTo>
                <a:cubicBezTo>
                  <a:pt x="642910" y="0"/>
                  <a:pt x="711200" y="68290"/>
                  <a:pt x="711200" y="152403"/>
                </a:cubicBezTo>
                <a:lnTo>
                  <a:pt x="711200" y="558797"/>
                </a:lnTo>
                <a:cubicBezTo>
                  <a:pt x="711200" y="642910"/>
                  <a:pt x="642910" y="711200"/>
                  <a:pt x="5587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2563EB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1026837" y="495114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74558" y="11251"/>
                </a:moveTo>
                <a:cubicBezTo>
                  <a:pt x="281404" y="14288"/>
                  <a:pt x="285750" y="21074"/>
                  <a:pt x="285750" y="28575"/>
                </a:cubicBezTo>
                <a:lnTo>
                  <a:pt x="285750" y="276225"/>
                </a:lnTo>
                <a:cubicBezTo>
                  <a:pt x="285750" y="283726"/>
                  <a:pt x="281404" y="290513"/>
                  <a:pt x="274558" y="293549"/>
                </a:cubicBezTo>
                <a:cubicBezTo>
                  <a:pt x="267712" y="296585"/>
                  <a:pt x="259794" y="295454"/>
                  <a:pt x="254139" y="290513"/>
                </a:cubicBezTo>
                <a:lnTo>
                  <a:pt x="226397" y="266283"/>
                </a:lnTo>
                <a:cubicBezTo>
                  <a:pt x="200442" y="243602"/>
                  <a:pt x="167640" y="230386"/>
                  <a:pt x="133290" y="228779"/>
                </a:cubicBezTo>
                <a:lnTo>
                  <a:pt x="133290" y="285750"/>
                </a:lnTo>
                <a:cubicBezTo>
                  <a:pt x="133290" y="296287"/>
                  <a:pt x="124777" y="304800"/>
                  <a:pt x="114240" y="304800"/>
                </a:cubicBezTo>
                <a:lnTo>
                  <a:pt x="95190" y="304800"/>
                </a:lnTo>
                <a:cubicBezTo>
                  <a:pt x="84653" y="304800"/>
                  <a:pt x="76140" y="296287"/>
                  <a:pt x="76140" y="285750"/>
                </a:cubicBezTo>
                <a:lnTo>
                  <a:pt x="76140" y="228600"/>
                </a:lnTo>
                <a:cubicBezTo>
                  <a:pt x="34111" y="228600"/>
                  <a:pt x="0" y="194489"/>
                  <a:pt x="0" y="152400"/>
                </a:cubicBezTo>
                <a:cubicBezTo>
                  <a:pt x="0" y="110311"/>
                  <a:pt x="34111" y="76200"/>
                  <a:pt x="76200" y="76200"/>
                </a:cubicBezTo>
                <a:lnTo>
                  <a:pt x="126504" y="76200"/>
                </a:lnTo>
                <a:cubicBezTo>
                  <a:pt x="163294" y="76081"/>
                  <a:pt x="198775" y="62686"/>
                  <a:pt x="226457" y="38517"/>
                </a:cubicBezTo>
                <a:lnTo>
                  <a:pt x="254198" y="14288"/>
                </a:lnTo>
                <a:cubicBezTo>
                  <a:pt x="259794" y="9346"/>
                  <a:pt x="267831" y="8215"/>
                  <a:pt x="274618" y="11251"/>
                </a:cubicBezTo>
                <a:close/>
                <a:moveTo>
                  <a:pt x="133350" y="190500"/>
                </a:moveTo>
                <a:lnTo>
                  <a:pt x="133350" y="190619"/>
                </a:lnTo>
                <a:cubicBezTo>
                  <a:pt x="175200" y="192226"/>
                  <a:pt x="215384" y="207585"/>
                  <a:pt x="247650" y="234315"/>
                </a:cubicBezTo>
                <a:lnTo>
                  <a:pt x="247650" y="70425"/>
                </a:lnTo>
                <a:cubicBezTo>
                  <a:pt x="215384" y="97155"/>
                  <a:pt x="175200" y="112514"/>
                  <a:pt x="133350" y="114121"/>
                </a:cubicBezTo>
                <a:lnTo>
                  <a:pt x="133350" y="190500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2" name="Text 10"/>
          <p:cNvSpPr/>
          <p:nvPr/>
        </p:nvSpPr>
        <p:spPr>
          <a:xfrm>
            <a:off x="823637" y="5662340"/>
            <a:ext cx="436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 Copy Generation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23637" y="6170340"/>
            <a:ext cx="43434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 compelling advertisement copy for various platforms including social media, search ads, and display campaigns.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695019" y="4437719"/>
            <a:ext cx="4862237" cy="3033437"/>
          </a:xfrm>
          <a:custGeom>
            <a:avLst/>
            <a:gdLst/>
            <a:ahLst/>
            <a:cxnLst/>
            <a:rect l="l" t="t" r="r" b="b"/>
            <a:pathLst>
              <a:path w="4862237" h="3033437">
                <a:moveTo>
                  <a:pt x="152400" y="0"/>
                </a:moveTo>
                <a:lnTo>
                  <a:pt x="4709837" y="0"/>
                </a:lnTo>
                <a:cubicBezTo>
                  <a:pt x="4794006" y="0"/>
                  <a:pt x="4862237" y="68232"/>
                  <a:pt x="4862237" y="152400"/>
                </a:cubicBezTo>
                <a:lnTo>
                  <a:pt x="4862237" y="2881037"/>
                </a:lnTo>
                <a:cubicBezTo>
                  <a:pt x="4862237" y="2965206"/>
                  <a:pt x="4794006" y="3033437"/>
                  <a:pt x="4709837" y="3033437"/>
                </a:cubicBezTo>
                <a:lnTo>
                  <a:pt x="152400" y="3033437"/>
                </a:lnTo>
                <a:cubicBezTo>
                  <a:pt x="68232" y="3033437"/>
                  <a:pt x="0" y="2965206"/>
                  <a:pt x="0" y="2881037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005237" y="474794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52403" y="0"/>
                </a:moveTo>
                <a:lnTo>
                  <a:pt x="558797" y="0"/>
                </a:lnTo>
                <a:cubicBezTo>
                  <a:pt x="642910" y="0"/>
                  <a:pt x="711200" y="68290"/>
                  <a:pt x="711200" y="152403"/>
                </a:cubicBezTo>
                <a:lnTo>
                  <a:pt x="711200" y="558797"/>
                </a:lnTo>
                <a:cubicBezTo>
                  <a:pt x="711200" y="642910"/>
                  <a:pt x="642910" y="711200"/>
                  <a:pt x="5587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10B981">
              <a:alpha val="1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6208437" y="495114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28600" y="114300"/>
                </a:moveTo>
                <a:cubicBezTo>
                  <a:pt x="260152" y="114300"/>
                  <a:pt x="285750" y="88702"/>
                  <a:pt x="285750" y="57150"/>
                </a:cubicBezTo>
                <a:cubicBezTo>
                  <a:pt x="285750" y="25598"/>
                  <a:pt x="260152" y="0"/>
                  <a:pt x="228600" y="0"/>
                </a:cubicBezTo>
                <a:cubicBezTo>
                  <a:pt x="197048" y="0"/>
                  <a:pt x="171450" y="25598"/>
                  <a:pt x="171450" y="57150"/>
                </a:cubicBezTo>
                <a:cubicBezTo>
                  <a:pt x="171450" y="60365"/>
                  <a:pt x="171748" y="63579"/>
                  <a:pt x="172224" y="66675"/>
                </a:cubicBezTo>
                <a:lnTo>
                  <a:pt x="95012" y="109597"/>
                </a:lnTo>
                <a:cubicBezTo>
                  <a:pt x="84951" y="100667"/>
                  <a:pt x="71676" y="95250"/>
                  <a:pt x="57150" y="95250"/>
                </a:cubicBezTo>
                <a:cubicBezTo>
                  <a:pt x="25598" y="95250"/>
                  <a:pt x="0" y="120848"/>
                  <a:pt x="0" y="152400"/>
                </a:cubicBezTo>
                <a:cubicBezTo>
                  <a:pt x="0" y="183952"/>
                  <a:pt x="25598" y="209550"/>
                  <a:pt x="57150" y="209550"/>
                </a:cubicBezTo>
                <a:cubicBezTo>
                  <a:pt x="71676" y="209550"/>
                  <a:pt x="84892" y="204133"/>
                  <a:pt x="95012" y="195203"/>
                </a:cubicBezTo>
                <a:lnTo>
                  <a:pt x="172224" y="238125"/>
                </a:lnTo>
                <a:cubicBezTo>
                  <a:pt x="171688" y="241221"/>
                  <a:pt x="171450" y="244376"/>
                  <a:pt x="171450" y="247650"/>
                </a:cubicBezTo>
                <a:cubicBezTo>
                  <a:pt x="171450" y="279202"/>
                  <a:pt x="197048" y="304800"/>
                  <a:pt x="228600" y="304800"/>
                </a:cubicBezTo>
                <a:cubicBezTo>
                  <a:pt x="260152" y="304800"/>
                  <a:pt x="285750" y="279202"/>
                  <a:pt x="285750" y="247650"/>
                </a:cubicBezTo>
                <a:cubicBezTo>
                  <a:pt x="285750" y="216098"/>
                  <a:pt x="260152" y="190500"/>
                  <a:pt x="228600" y="190500"/>
                </a:cubicBezTo>
                <a:cubicBezTo>
                  <a:pt x="214074" y="190500"/>
                  <a:pt x="200858" y="195917"/>
                  <a:pt x="190738" y="204847"/>
                </a:cubicBezTo>
                <a:lnTo>
                  <a:pt x="113526" y="161925"/>
                </a:lnTo>
                <a:cubicBezTo>
                  <a:pt x="114062" y="158829"/>
                  <a:pt x="114300" y="155674"/>
                  <a:pt x="114300" y="152400"/>
                </a:cubicBezTo>
                <a:cubicBezTo>
                  <a:pt x="114300" y="149126"/>
                  <a:pt x="114002" y="145971"/>
                  <a:pt x="113526" y="142875"/>
                </a:cubicBezTo>
                <a:lnTo>
                  <a:pt x="190738" y="99953"/>
                </a:lnTo>
                <a:cubicBezTo>
                  <a:pt x="200799" y="108883"/>
                  <a:pt x="214074" y="114300"/>
                  <a:pt x="228600" y="11430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7" name="Text 15"/>
          <p:cNvSpPr/>
          <p:nvPr/>
        </p:nvSpPr>
        <p:spPr>
          <a:xfrm>
            <a:off x="6005237" y="5662340"/>
            <a:ext cx="436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Social Media Content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005237" y="6170340"/>
            <a:ext cx="43434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 engaging posts, captions, and hashtags optimized for different social platforms and audiences.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0876619" y="4437719"/>
            <a:ext cx="4862237" cy="3033437"/>
          </a:xfrm>
          <a:custGeom>
            <a:avLst/>
            <a:gdLst/>
            <a:ahLst/>
            <a:cxnLst/>
            <a:rect l="l" t="t" r="r" b="b"/>
            <a:pathLst>
              <a:path w="4862237" h="3033437">
                <a:moveTo>
                  <a:pt x="152400" y="0"/>
                </a:moveTo>
                <a:lnTo>
                  <a:pt x="4709837" y="0"/>
                </a:lnTo>
                <a:cubicBezTo>
                  <a:pt x="4794006" y="0"/>
                  <a:pt x="4862237" y="68232"/>
                  <a:pt x="4862237" y="152400"/>
                </a:cubicBezTo>
                <a:lnTo>
                  <a:pt x="4862237" y="2881037"/>
                </a:lnTo>
                <a:cubicBezTo>
                  <a:pt x="4862237" y="2965206"/>
                  <a:pt x="4794006" y="3033437"/>
                  <a:pt x="4709837" y="3033437"/>
                </a:cubicBezTo>
                <a:lnTo>
                  <a:pt x="152400" y="3033437"/>
                </a:lnTo>
                <a:cubicBezTo>
                  <a:pt x="68232" y="3033437"/>
                  <a:pt x="0" y="2965206"/>
                  <a:pt x="0" y="2881037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11186837" y="474794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52403" y="0"/>
                </a:moveTo>
                <a:lnTo>
                  <a:pt x="558797" y="0"/>
                </a:lnTo>
                <a:cubicBezTo>
                  <a:pt x="642910" y="0"/>
                  <a:pt x="711200" y="68290"/>
                  <a:pt x="711200" y="152403"/>
                </a:cubicBezTo>
                <a:lnTo>
                  <a:pt x="711200" y="558797"/>
                </a:lnTo>
                <a:cubicBezTo>
                  <a:pt x="711200" y="642910"/>
                  <a:pt x="642910" y="711200"/>
                  <a:pt x="558797" y="711200"/>
                </a:cubicBezTo>
                <a:lnTo>
                  <a:pt x="152403" y="711200"/>
                </a:lnTo>
                <a:cubicBezTo>
                  <a:pt x="68290" y="711200"/>
                  <a:pt x="0" y="642910"/>
                  <a:pt x="0" y="5587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solidFill>
            <a:srgbClr val="F59E0B">
              <a:alpha val="1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11428137" y="495114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0" y="38100"/>
                </a:moveTo>
                <a:cubicBezTo>
                  <a:pt x="0" y="17085"/>
                  <a:pt x="17085" y="0"/>
                  <a:pt x="38100" y="0"/>
                </a:cubicBezTo>
                <a:lnTo>
                  <a:pt x="127099" y="0"/>
                </a:lnTo>
                <a:cubicBezTo>
                  <a:pt x="137220" y="0"/>
                  <a:pt x="146923" y="3989"/>
                  <a:pt x="154067" y="11132"/>
                </a:cubicBezTo>
                <a:lnTo>
                  <a:pt x="217468" y="74593"/>
                </a:lnTo>
                <a:cubicBezTo>
                  <a:pt x="224611" y="81736"/>
                  <a:pt x="228600" y="91440"/>
                  <a:pt x="228600" y="10156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38100"/>
                </a:lnTo>
                <a:close/>
                <a:moveTo>
                  <a:pt x="123825" y="34826"/>
                </a:moveTo>
                <a:lnTo>
                  <a:pt x="123825" y="90488"/>
                </a:lnTo>
                <a:cubicBezTo>
                  <a:pt x="123825" y="98405"/>
                  <a:pt x="130195" y="104775"/>
                  <a:pt x="138113" y="104775"/>
                </a:cubicBezTo>
                <a:lnTo>
                  <a:pt x="193774" y="104775"/>
                </a:lnTo>
                <a:lnTo>
                  <a:pt x="123825" y="34826"/>
                </a:lnTo>
                <a:close/>
                <a:moveTo>
                  <a:pt x="71438" y="152400"/>
                </a:moveTo>
                <a:cubicBezTo>
                  <a:pt x="63520" y="152400"/>
                  <a:pt x="57150" y="158770"/>
                  <a:pt x="57150" y="166688"/>
                </a:cubicBezTo>
                <a:cubicBezTo>
                  <a:pt x="57150" y="174605"/>
                  <a:pt x="63520" y="180975"/>
                  <a:pt x="71438" y="180975"/>
                </a:cubicBezTo>
                <a:lnTo>
                  <a:pt x="157163" y="180975"/>
                </a:lnTo>
                <a:cubicBezTo>
                  <a:pt x="165080" y="180975"/>
                  <a:pt x="171450" y="174605"/>
                  <a:pt x="171450" y="166688"/>
                </a:cubicBezTo>
                <a:cubicBezTo>
                  <a:pt x="171450" y="158770"/>
                  <a:pt x="165080" y="152400"/>
                  <a:pt x="157163" y="152400"/>
                </a:cubicBezTo>
                <a:lnTo>
                  <a:pt x="71438" y="152400"/>
                </a:lnTo>
                <a:close/>
                <a:moveTo>
                  <a:pt x="71438" y="209550"/>
                </a:moveTo>
                <a:cubicBezTo>
                  <a:pt x="63520" y="209550"/>
                  <a:pt x="57150" y="215920"/>
                  <a:pt x="57150" y="223838"/>
                </a:cubicBezTo>
                <a:cubicBezTo>
                  <a:pt x="57150" y="231755"/>
                  <a:pt x="63520" y="238125"/>
                  <a:pt x="71438" y="238125"/>
                </a:cubicBezTo>
                <a:lnTo>
                  <a:pt x="157163" y="238125"/>
                </a:lnTo>
                <a:cubicBezTo>
                  <a:pt x="165080" y="238125"/>
                  <a:pt x="171450" y="231755"/>
                  <a:pt x="171450" y="223838"/>
                </a:cubicBezTo>
                <a:cubicBezTo>
                  <a:pt x="171450" y="215920"/>
                  <a:pt x="165080" y="209550"/>
                  <a:pt x="157163" y="209550"/>
                </a:cubicBezTo>
                <a:lnTo>
                  <a:pt x="71438" y="20955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2" name="Text 20"/>
          <p:cNvSpPr/>
          <p:nvPr/>
        </p:nvSpPr>
        <p:spPr>
          <a:xfrm>
            <a:off x="11186837" y="5662340"/>
            <a:ext cx="4368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Marketing Collateral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1186837" y="6170340"/>
            <a:ext cx="43434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Produce professional marketing materials including email campaigns, landing pages, and product descriptions.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13419" y="7786795"/>
            <a:ext cx="3643037" cy="1382437"/>
          </a:xfrm>
          <a:custGeom>
            <a:avLst/>
            <a:gdLst/>
            <a:ahLst/>
            <a:cxnLst/>
            <a:rect l="l" t="t" r="r" b="b"/>
            <a:pathLst>
              <a:path w="3643037" h="1382437">
                <a:moveTo>
                  <a:pt x="152400" y="0"/>
                </a:moveTo>
                <a:lnTo>
                  <a:pt x="3490637" y="0"/>
                </a:lnTo>
                <a:cubicBezTo>
                  <a:pt x="3574806" y="0"/>
                  <a:pt x="3643037" y="68232"/>
                  <a:pt x="3643037" y="152400"/>
                </a:cubicBezTo>
                <a:lnTo>
                  <a:pt x="3643037" y="1230037"/>
                </a:lnTo>
                <a:cubicBezTo>
                  <a:pt x="3643037" y="1314206"/>
                  <a:pt x="3574806" y="1382437"/>
                  <a:pt x="3490637" y="1382437"/>
                </a:cubicBezTo>
                <a:lnTo>
                  <a:pt x="152400" y="1382437"/>
                </a:lnTo>
                <a:cubicBezTo>
                  <a:pt x="68232" y="1382437"/>
                  <a:pt x="0" y="1314206"/>
                  <a:pt x="0" y="1230037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solidFill>
            <a:srgbClr val="EFF6FF"/>
          </a:solidFill>
          <a:ln w="10837">
            <a:solidFill>
              <a:srgbClr val="2563EB">
                <a:alpha val="20000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2184400" y="799541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202644" y="126623"/>
                </a:moveTo>
                <a:lnTo>
                  <a:pt x="155019" y="202823"/>
                </a:lnTo>
                <a:cubicBezTo>
                  <a:pt x="152519" y="206812"/>
                  <a:pt x="148233" y="209312"/>
                  <a:pt x="143530" y="209550"/>
                </a:cubicBezTo>
                <a:cubicBezTo>
                  <a:pt x="138827" y="209788"/>
                  <a:pt x="134302" y="207645"/>
                  <a:pt x="131505" y="203835"/>
                </a:cubicBezTo>
                <a:lnTo>
                  <a:pt x="102930" y="165735"/>
                </a:lnTo>
                <a:cubicBezTo>
                  <a:pt x="98167" y="159425"/>
                  <a:pt x="99477" y="150495"/>
                  <a:pt x="105787" y="145733"/>
                </a:cubicBezTo>
                <a:cubicBezTo>
                  <a:pt x="112097" y="140970"/>
                  <a:pt x="121027" y="142280"/>
                  <a:pt x="125790" y="148590"/>
                </a:cubicBezTo>
                <a:lnTo>
                  <a:pt x="141863" y="170021"/>
                </a:lnTo>
                <a:lnTo>
                  <a:pt x="178415" y="111502"/>
                </a:lnTo>
                <a:cubicBezTo>
                  <a:pt x="182582" y="104835"/>
                  <a:pt x="191393" y="102751"/>
                  <a:pt x="198120" y="106978"/>
                </a:cubicBezTo>
                <a:cubicBezTo>
                  <a:pt x="204847" y="111204"/>
                  <a:pt x="206871" y="119955"/>
                  <a:pt x="202644" y="126683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26" name="Text 24"/>
          <p:cNvSpPr/>
          <p:nvPr/>
        </p:nvSpPr>
        <p:spPr>
          <a:xfrm>
            <a:off x="671237" y="8401813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Consistency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77587" y="8706613"/>
            <a:ext cx="3314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Tone &amp; formatting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374219" y="7786795"/>
            <a:ext cx="3643037" cy="1382437"/>
          </a:xfrm>
          <a:custGeom>
            <a:avLst/>
            <a:gdLst/>
            <a:ahLst/>
            <a:cxnLst/>
            <a:rect l="l" t="t" r="r" b="b"/>
            <a:pathLst>
              <a:path w="3643037" h="1382437">
                <a:moveTo>
                  <a:pt x="152400" y="0"/>
                </a:moveTo>
                <a:lnTo>
                  <a:pt x="3490637" y="0"/>
                </a:lnTo>
                <a:cubicBezTo>
                  <a:pt x="3574806" y="0"/>
                  <a:pt x="3643037" y="68232"/>
                  <a:pt x="3643037" y="152400"/>
                </a:cubicBezTo>
                <a:lnTo>
                  <a:pt x="3643037" y="1230037"/>
                </a:lnTo>
                <a:cubicBezTo>
                  <a:pt x="3643037" y="1314206"/>
                  <a:pt x="3574806" y="1382437"/>
                  <a:pt x="3490637" y="1382437"/>
                </a:cubicBezTo>
                <a:lnTo>
                  <a:pt x="152400" y="1382437"/>
                </a:lnTo>
                <a:cubicBezTo>
                  <a:pt x="68232" y="1382437"/>
                  <a:pt x="0" y="1314206"/>
                  <a:pt x="0" y="1230037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solidFill>
            <a:srgbClr val="F0FDF4"/>
          </a:solidFill>
          <a:ln w="10837">
            <a:solidFill>
              <a:srgbClr val="10B981">
                <a:alpha val="2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026150" y="7995413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42399" y="-4762"/>
                </a:moveTo>
                <a:cubicBezTo>
                  <a:pt x="138767" y="-8453"/>
                  <a:pt x="133469" y="-9942"/>
                  <a:pt x="128468" y="-8573"/>
                </a:cubicBezTo>
                <a:cubicBezTo>
                  <a:pt x="123468" y="-7203"/>
                  <a:pt x="119598" y="-3334"/>
                  <a:pt x="118348" y="1667"/>
                </a:cubicBezTo>
                <a:lnTo>
                  <a:pt x="109240" y="37505"/>
                </a:lnTo>
                <a:cubicBezTo>
                  <a:pt x="108585" y="40124"/>
                  <a:pt x="105906" y="41672"/>
                  <a:pt x="103346" y="40898"/>
                </a:cubicBezTo>
                <a:lnTo>
                  <a:pt x="67747" y="30897"/>
                </a:lnTo>
                <a:cubicBezTo>
                  <a:pt x="62746" y="29468"/>
                  <a:pt x="57388" y="30897"/>
                  <a:pt x="53757" y="34528"/>
                </a:cubicBezTo>
                <a:cubicBezTo>
                  <a:pt x="50125" y="38160"/>
                  <a:pt x="48697" y="43517"/>
                  <a:pt x="50125" y="48518"/>
                </a:cubicBezTo>
                <a:lnTo>
                  <a:pt x="60186" y="84118"/>
                </a:lnTo>
                <a:cubicBezTo>
                  <a:pt x="60900" y="86678"/>
                  <a:pt x="59353" y="89356"/>
                  <a:pt x="56793" y="90011"/>
                </a:cubicBezTo>
                <a:lnTo>
                  <a:pt x="20895" y="99120"/>
                </a:lnTo>
                <a:cubicBezTo>
                  <a:pt x="15895" y="100370"/>
                  <a:pt x="11966" y="104299"/>
                  <a:pt x="10597" y="109299"/>
                </a:cubicBezTo>
                <a:cubicBezTo>
                  <a:pt x="9227" y="114300"/>
                  <a:pt x="10716" y="119598"/>
                  <a:pt x="14407" y="123230"/>
                </a:cubicBezTo>
                <a:lnTo>
                  <a:pt x="40898" y="149007"/>
                </a:lnTo>
                <a:cubicBezTo>
                  <a:pt x="42803" y="150852"/>
                  <a:pt x="42803" y="153948"/>
                  <a:pt x="40898" y="155853"/>
                </a:cubicBezTo>
                <a:lnTo>
                  <a:pt x="14466" y="181630"/>
                </a:lnTo>
                <a:cubicBezTo>
                  <a:pt x="10775" y="185261"/>
                  <a:pt x="9287" y="190560"/>
                  <a:pt x="10656" y="195560"/>
                </a:cubicBezTo>
                <a:cubicBezTo>
                  <a:pt x="12025" y="200561"/>
                  <a:pt x="15954" y="204430"/>
                  <a:pt x="20955" y="205740"/>
                </a:cubicBezTo>
                <a:lnTo>
                  <a:pt x="56793" y="214848"/>
                </a:lnTo>
                <a:cubicBezTo>
                  <a:pt x="59412" y="215503"/>
                  <a:pt x="60960" y="218182"/>
                  <a:pt x="60186" y="220742"/>
                </a:cubicBezTo>
                <a:lnTo>
                  <a:pt x="50125" y="256282"/>
                </a:lnTo>
                <a:cubicBezTo>
                  <a:pt x="48697" y="261283"/>
                  <a:pt x="50125" y="266640"/>
                  <a:pt x="53757" y="270272"/>
                </a:cubicBezTo>
                <a:cubicBezTo>
                  <a:pt x="57388" y="273903"/>
                  <a:pt x="62746" y="275332"/>
                  <a:pt x="67747" y="273903"/>
                </a:cubicBezTo>
                <a:lnTo>
                  <a:pt x="103346" y="263843"/>
                </a:lnTo>
                <a:cubicBezTo>
                  <a:pt x="105906" y="263128"/>
                  <a:pt x="108585" y="264676"/>
                  <a:pt x="109240" y="267236"/>
                </a:cubicBezTo>
                <a:lnTo>
                  <a:pt x="118348" y="303074"/>
                </a:lnTo>
                <a:cubicBezTo>
                  <a:pt x="119598" y="308074"/>
                  <a:pt x="123527" y="312003"/>
                  <a:pt x="128528" y="313373"/>
                </a:cubicBezTo>
                <a:cubicBezTo>
                  <a:pt x="133529" y="314742"/>
                  <a:pt x="138827" y="313253"/>
                  <a:pt x="142458" y="309563"/>
                </a:cubicBezTo>
                <a:lnTo>
                  <a:pt x="168235" y="283071"/>
                </a:lnTo>
                <a:cubicBezTo>
                  <a:pt x="170081" y="281166"/>
                  <a:pt x="173176" y="281166"/>
                  <a:pt x="175081" y="283071"/>
                </a:cubicBezTo>
                <a:lnTo>
                  <a:pt x="200799" y="309563"/>
                </a:lnTo>
                <a:cubicBezTo>
                  <a:pt x="204430" y="313253"/>
                  <a:pt x="209729" y="314742"/>
                  <a:pt x="214729" y="313373"/>
                </a:cubicBezTo>
                <a:cubicBezTo>
                  <a:pt x="219730" y="312003"/>
                  <a:pt x="223599" y="308074"/>
                  <a:pt x="224909" y="303074"/>
                </a:cubicBezTo>
                <a:lnTo>
                  <a:pt x="234017" y="267295"/>
                </a:lnTo>
                <a:cubicBezTo>
                  <a:pt x="234672" y="264676"/>
                  <a:pt x="237351" y="263128"/>
                  <a:pt x="239911" y="263902"/>
                </a:cubicBezTo>
                <a:lnTo>
                  <a:pt x="275511" y="273963"/>
                </a:lnTo>
                <a:cubicBezTo>
                  <a:pt x="280511" y="275392"/>
                  <a:pt x="285869" y="273963"/>
                  <a:pt x="289500" y="270331"/>
                </a:cubicBezTo>
                <a:cubicBezTo>
                  <a:pt x="293132" y="266700"/>
                  <a:pt x="294561" y="261342"/>
                  <a:pt x="293132" y="256342"/>
                </a:cubicBezTo>
                <a:lnTo>
                  <a:pt x="283071" y="220742"/>
                </a:lnTo>
                <a:cubicBezTo>
                  <a:pt x="282357" y="218182"/>
                  <a:pt x="283905" y="215503"/>
                  <a:pt x="286464" y="214848"/>
                </a:cubicBezTo>
                <a:lnTo>
                  <a:pt x="322302" y="205740"/>
                </a:lnTo>
                <a:cubicBezTo>
                  <a:pt x="327303" y="204490"/>
                  <a:pt x="331232" y="200561"/>
                  <a:pt x="332601" y="195560"/>
                </a:cubicBezTo>
                <a:cubicBezTo>
                  <a:pt x="333970" y="190560"/>
                  <a:pt x="332482" y="185202"/>
                  <a:pt x="328791" y="181630"/>
                </a:cubicBezTo>
                <a:lnTo>
                  <a:pt x="302300" y="155853"/>
                </a:lnTo>
                <a:cubicBezTo>
                  <a:pt x="300395" y="154007"/>
                  <a:pt x="300395" y="150912"/>
                  <a:pt x="302300" y="149007"/>
                </a:cubicBezTo>
                <a:lnTo>
                  <a:pt x="328791" y="123230"/>
                </a:lnTo>
                <a:cubicBezTo>
                  <a:pt x="332482" y="119598"/>
                  <a:pt x="333970" y="114300"/>
                  <a:pt x="332601" y="109299"/>
                </a:cubicBezTo>
                <a:cubicBezTo>
                  <a:pt x="331232" y="104299"/>
                  <a:pt x="327303" y="100429"/>
                  <a:pt x="322302" y="99120"/>
                </a:cubicBezTo>
                <a:lnTo>
                  <a:pt x="286464" y="90011"/>
                </a:lnTo>
                <a:cubicBezTo>
                  <a:pt x="283845" y="89356"/>
                  <a:pt x="282297" y="86677"/>
                  <a:pt x="283071" y="84118"/>
                </a:cubicBezTo>
                <a:lnTo>
                  <a:pt x="293132" y="48518"/>
                </a:lnTo>
                <a:cubicBezTo>
                  <a:pt x="294561" y="43517"/>
                  <a:pt x="293132" y="38160"/>
                  <a:pt x="289500" y="34528"/>
                </a:cubicBezTo>
                <a:cubicBezTo>
                  <a:pt x="285869" y="30897"/>
                  <a:pt x="280511" y="29468"/>
                  <a:pt x="275511" y="30897"/>
                </a:cubicBezTo>
                <a:lnTo>
                  <a:pt x="239911" y="40957"/>
                </a:lnTo>
                <a:cubicBezTo>
                  <a:pt x="237351" y="41672"/>
                  <a:pt x="234672" y="40124"/>
                  <a:pt x="234017" y="37564"/>
                </a:cubicBezTo>
                <a:lnTo>
                  <a:pt x="224909" y="1667"/>
                </a:lnTo>
                <a:cubicBezTo>
                  <a:pt x="223659" y="-3334"/>
                  <a:pt x="219730" y="-7263"/>
                  <a:pt x="214729" y="-8632"/>
                </a:cubicBezTo>
                <a:cubicBezTo>
                  <a:pt x="209729" y="-10001"/>
                  <a:pt x="204430" y="-8513"/>
                  <a:pt x="200799" y="-4822"/>
                </a:cubicBezTo>
                <a:lnTo>
                  <a:pt x="175022" y="21729"/>
                </a:lnTo>
                <a:cubicBezTo>
                  <a:pt x="173176" y="23634"/>
                  <a:pt x="170081" y="23634"/>
                  <a:pt x="168176" y="21729"/>
                </a:cubicBezTo>
                <a:lnTo>
                  <a:pt x="142399" y="-4762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0" name="Text 28"/>
          <p:cNvSpPr/>
          <p:nvPr/>
        </p:nvSpPr>
        <p:spPr>
          <a:xfrm>
            <a:off x="4532037" y="8401813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Quality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538387" y="8706613"/>
            <a:ext cx="3314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Industry standards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235019" y="7786795"/>
            <a:ext cx="3643037" cy="1382437"/>
          </a:xfrm>
          <a:custGeom>
            <a:avLst/>
            <a:gdLst/>
            <a:ahLst/>
            <a:cxnLst/>
            <a:rect l="l" t="t" r="r" b="b"/>
            <a:pathLst>
              <a:path w="3643037" h="1382437">
                <a:moveTo>
                  <a:pt x="152400" y="0"/>
                </a:moveTo>
                <a:lnTo>
                  <a:pt x="3490637" y="0"/>
                </a:lnTo>
                <a:cubicBezTo>
                  <a:pt x="3574806" y="0"/>
                  <a:pt x="3643037" y="68232"/>
                  <a:pt x="3643037" y="152400"/>
                </a:cubicBezTo>
                <a:lnTo>
                  <a:pt x="3643037" y="1230037"/>
                </a:lnTo>
                <a:cubicBezTo>
                  <a:pt x="3643037" y="1314206"/>
                  <a:pt x="3574806" y="1382437"/>
                  <a:pt x="3490637" y="1382437"/>
                </a:cubicBezTo>
                <a:lnTo>
                  <a:pt x="152400" y="1382437"/>
                </a:lnTo>
                <a:cubicBezTo>
                  <a:pt x="68232" y="1382437"/>
                  <a:pt x="0" y="1314206"/>
                  <a:pt x="0" y="1230037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solidFill>
            <a:srgbClr val="FEF3C7"/>
          </a:solidFill>
          <a:ln w="10837">
            <a:solidFill>
              <a:srgbClr val="F59E0B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9925050" y="7995413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01692" y="-5894"/>
                </a:moveTo>
                <a:cubicBezTo>
                  <a:pt x="208776" y="-774"/>
                  <a:pt x="211395" y="8513"/>
                  <a:pt x="208181" y="16609"/>
                </a:cubicBezTo>
                <a:lnTo>
                  <a:pt x="161508" y="133350"/>
                </a:lnTo>
                <a:lnTo>
                  <a:pt x="247650" y="133350"/>
                </a:lnTo>
                <a:cubicBezTo>
                  <a:pt x="255687" y="133350"/>
                  <a:pt x="262830" y="138351"/>
                  <a:pt x="265569" y="145911"/>
                </a:cubicBezTo>
                <a:cubicBezTo>
                  <a:pt x="268307" y="153472"/>
                  <a:pt x="265986" y="161925"/>
                  <a:pt x="259854" y="167045"/>
                </a:cubicBezTo>
                <a:lnTo>
                  <a:pt x="88404" y="309920"/>
                </a:lnTo>
                <a:cubicBezTo>
                  <a:pt x="81677" y="315516"/>
                  <a:pt x="72092" y="315813"/>
                  <a:pt x="65008" y="310694"/>
                </a:cubicBezTo>
                <a:cubicBezTo>
                  <a:pt x="57924" y="305574"/>
                  <a:pt x="55305" y="296287"/>
                  <a:pt x="58519" y="288191"/>
                </a:cubicBezTo>
                <a:lnTo>
                  <a:pt x="105192" y="171450"/>
                </a:lnTo>
                <a:lnTo>
                  <a:pt x="19050" y="171450"/>
                </a:lnTo>
                <a:cubicBezTo>
                  <a:pt x="11013" y="171450"/>
                  <a:pt x="3870" y="166449"/>
                  <a:pt x="1131" y="158889"/>
                </a:cubicBezTo>
                <a:cubicBezTo>
                  <a:pt x="-1607" y="151328"/>
                  <a:pt x="714" y="142875"/>
                  <a:pt x="6846" y="137755"/>
                </a:cubicBezTo>
                <a:lnTo>
                  <a:pt x="178296" y="-5120"/>
                </a:lnTo>
                <a:cubicBezTo>
                  <a:pt x="185023" y="-10716"/>
                  <a:pt x="194608" y="-11013"/>
                  <a:pt x="201692" y="-5894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4" name="Text 32"/>
          <p:cNvSpPr/>
          <p:nvPr/>
        </p:nvSpPr>
        <p:spPr>
          <a:xfrm>
            <a:off x="8392837" y="8401813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Speed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399187" y="8706613"/>
            <a:ext cx="3314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Instant generation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2095819" y="7786795"/>
            <a:ext cx="3643037" cy="1382437"/>
          </a:xfrm>
          <a:custGeom>
            <a:avLst/>
            <a:gdLst/>
            <a:ahLst/>
            <a:cxnLst/>
            <a:rect l="l" t="t" r="r" b="b"/>
            <a:pathLst>
              <a:path w="3643037" h="1382437">
                <a:moveTo>
                  <a:pt x="152400" y="0"/>
                </a:moveTo>
                <a:lnTo>
                  <a:pt x="3490637" y="0"/>
                </a:lnTo>
                <a:cubicBezTo>
                  <a:pt x="3574806" y="0"/>
                  <a:pt x="3643037" y="68232"/>
                  <a:pt x="3643037" y="152400"/>
                </a:cubicBezTo>
                <a:lnTo>
                  <a:pt x="3643037" y="1230037"/>
                </a:lnTo>
                <a:cubicBezTo>
                  <a:pt x="3643037" y="1314206"/>
                  <a:pt x="3574806" y="1382437"/>
                  <a:pt x="3490637" y="1382437"/>
                </a:cubicBezTo>
                <a:lnTo>
                  <a:pt x="152400" y="1382437"/>
                </a:lnTo>
                <a:cubicBezTo>
                  <a:pt x="68232" y="1382437"/>
                  <a:pt x="0" y="1314206"/>
                  <a:pt x="0" y="1230037"/>
                </a:cubicBezTo>
                <a:lnTo>
                  <a:pt x="0" y="152400"/>
                </a:lnTo>
                <a:cubicBezTo>
                  <a:pt x="0" y="68232"/>
                  <a:pt x="68232" y="0"/>
                  <a:pt x="152400" y="0"/>
                </a:cubicBezTo>
                <a:close/>
              </a:path>
            </a:pathLst>
          </a:custGeom>
          <a:solidFill>
            <a:srgbClr val="F3E8FF"/>
          </a:solidFill>
          <a:ln w="10837">
            <a:solidFill>
              <a:srgbClr val="8B5CF6">
                <a:alpha val="2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13766800" y="7995413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38410" y="3096"/>
                </a:moveTo>
                <a:cubicBezTo>
                  <a:pt x="147280" y="-1012"/>
                  <a:pt x="157520" y="-1012"/>
                  <a:pt x="166390" y="3096"/>
                </a:cubicBezTo>
                <a:lnTo>
                  <a:pt x="296525" y="63222"/>
                </a:lnTo>
                <a:cubicBezTo>
                  <a:pt x="301585" y="65544"/>
                  <a:pt x="304800" y="70604"/>
                  <a:pt x="304800" y="76200"/>
                </a:cubicBezTo>
                <a:cubicBezTo>
                  <a:pt x="304800" y="81796"/>
                  <a:pt x="301585" y="86856"/>
                  <a:pt x="296525" y="89178"/>
                </a:cubicBezTo>
                <a:lnTo>
                  <a:pt x="166390" y="149304"/>
                </a:lnTo>
                <a:cubicBezTo>
                  <a:pt x="157520" y="153412"/>
                  <a:pt x="147280" y="153412"/>
                  <a:pt x="138410" y="149304"/>
                </a:cubicBezTo>
                <a:lnTo>
                  <a:pt x="8275" y="89178"/>
                </a:lnTo>
                <a:cubicBezTo>
                  <a:pt x="3215" y="86797"/>
                  <a:pt x="0" y="81736"/>
                  <a:pt x="0" y="76200"/>
                </a:cubicBezTo>
                <a:cubicBezTo>
                  <a:pt x="0" y="70664"/>
                  <a:pt x="3215" y="65544"/>
                  <a:pt x="8275" y="63222"/>
                </a:cubicBezTo>
                <a:lnTo>
                  <a:pt x="138410" y="3096"/>
                </a:lnTo>
                <a:close/>
                <a:moveTo>
                  <a:pt x="28635" y="130016"/>
                </a:moveTo>
                <a:lnTo>
                  <a:pt x="126444" y="175200"/>
                </a:lnTo>
                <a:cubicBezTo>
                  <a:pt x="142935" y="182820"/>
                  <a:pt x="161925" y="182820"/>
                  <a:pt x="178415" y="175200"/>
                </a:cubicBezTo>
                <a:lnTo>
                  <a:pt x="276225" y="130016"/>
                </a:lnTo>
                <a:lnTo>
                  <a:pt x="296525" y="139422"/>
                </a:lnTo>
                <a:cubicBezTo>
                  <a:pt x="301585" y="141744"/>
                  <a:pt x="304800" y="146804"/>
                  <a:pt x="304800" y="152400"/>
                </a:cubicBezTo>
                <a:cubicBezTo>
                  <a:pt x="304800" y="157996"/>
                  <a:pt x="301585" y="163056"/>
                  <a:pt x="296525" y="165378"/>
                </a:cubicBezTo>
                <a:lnTo>
                  <a:pt x="166390" y="225504"/>
                </a:lnTo>
                <a:cubicBezTo>
                  <a:pt x="157520" y="229612"/>
                  <a:pt x="147280" y="229612"/>
                  <a:pt x="138410" y="225504"/>
                </a:cubicBezTo>
                <a:lnTo>
                  <a:pt x="8275" y="165378"/>
                </a:lnTo>
                <a:cubicBezTo>
                  <a:pt x="3215" y="162997"/>
                  <a:pt x="0" y="157936"/>
                  <a:pt x="0" y="152400"/>
                </a:cubicBezTo>
                <a:cubicBezTo>
                  <a:pt x="0" y="146864"/>
                  <a:pt x="3215" y="141744"/>
                  <a:pt x="8275" y="139422"/>
                </a:cubicBezTo>
                <a:lnTo>
                  <a:pt x="28575" y="130016"/>
                </a:lnTo>
                <a:close/>
                <a:moveTo>
                  <a:pt x="8275" y="215622"/>
                </a:moveTo>
                <a:lnTo>
                  <a:pt x="28575" y="206216"/>
                </a:lnTo>
                <a:lnTo>
                  <a:pt x="126385" y="251400"/>
                </a:lnTo>
                <a:cubicBezTo>
                  <a:pt x="142875" y="259020"/>
                  <a:pt x="161865" y="259020"/>
                  <a:pt x="178356" y="251400"/>
                </a:cubicBezTo>
                <a:lnTo>
                  <a:pt x="276165" y="206216"/>
                </a:lnTo>
                <a:lnTo>
                  <a:pt x="296466" y="215622"/>
                </a:lnTo>
                <a:cubicBezTo>
                  <a:pt x="301526" y="217944"/>
                  <a:pt x="304740" y="223004"/>
                  <a:pt x="304740" y="228600"/>
                </a:cubicBezTo>
                <a:cubicBezTo>
                  <a:pt x="304740" y="234196"/>
                  <a:pt x="301526" y="239256"/>
                  <a:pt x="296466" y="241578"/>
                </a:cubicBezTo>
                <a:lnTo>
                  <a:pt x="166330" y="301704"/>
                </a:lnTo>
                <a:cubicBezTo>
                  <a:pt x="157460" y="305812"/>
                  <a:pt x="147221" y="305812"/>
                  <a:pt x="138351" y="301704"/>
                </a:cubicBezTo>
                <a:lnTo>
                  <a:pt x="8275" y="241578"/>
                </a:lnTo>
                <a:cubicBezTo>
                  <a:pt x="3215" y="239197"/>
                  <a:pt x="0" y="234136"/>
                  <a:pt x="0" y="228600"/>
                </a:cubicBezTo>
                <a:cubicBezTo>
                  <a:pt x="0" y="223064"/>
                  <a:pt x="3215" y="217944"/>
                  <a:pt x="8275" y="215622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38" name="Text 36"/>
          <p:cNvSpPr/>
          <p:nvPr/>
        </p:nvSpPr>
        <p:spPr>
          <a:xfrm>
            <a:off x="12253637" y="8401813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Scale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2259987" y="8706613"/>
            <a:ext cx="3314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Batch processing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 / FOUNDATION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828800"/>
            <a:ext cx="4813300" cy="6350000"/>
          </a:xfrm>
          <a:custGeom>
            <a:avLst/>
            <a:gdLst/>
            <a:ahLst/>
            <a:cxnLst/>
            <a:rect l="l" t="t" r="r" b="b"/>
            <a:pathLst>
              <a:path w="4813300" h="6350000">
                <a:moveTo>
                  <a:pt x="203218" y="0"/>
                </a:moveTo>
                <a:lnTo>
                  <a:pt x="4610082" y="0"/>
                </a:lnTo>
                <a:cubicBezTo>
                  <a:pt x="4722316" y="0"/>
                  <a:pt x="4813300" y="90984"/>
                  <a:pt x="4813300" y="203218"/>
                </a:cubicBezTo>
                <a:lnTo>
                  <a:pt x="4813300" y="6146782"/>
                </a:lnTo>
                <a:cubicBezTo>
                  <a:pt x="4813300" y="6259016"/>
                  <a:pt x="4722316" y="6350000"/>
                  <a:pt x="4610082" y="6350000"/>
                </a:cubicBezTo>
                <a:lnTo>
                  <a:pt x="203218" y="6350000"/>
                </a:lnTo>
                <a:cubicBezTo>
                  <a:pt x="90984" y="6350000"/>
                  <a:pt x="0" y="6259016"/>
                  <a:pt x="0" y="6146782"/>
                </a:cubicBezTo>
                <a:lnTo>
                  <a:pt x="0" y="203218"/>
                </a:lnTo>
                <a:cubicBezTo>
                  <a:pt x="0" y="91059"/>
                  <a:pt x="91059" y="0"/>
                  <a:pt x="203218" y="0"/>
                </a:cubicBezTo>
                <a:close/>
              </a:path>
            </a:pathLst>
          </a:custGeom>
          <a:gradFill rotWithShape="1" flip="none">
            <a:gsLst>
              <a:gs pos="0">
                <a:srgbClr val="3776AB"/>
              </a:gs>
              <a:gs pos="100000">
                <a:srgbClr val="2D5A87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914400" y="2235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203200" y="0"/>
                </a:moveTo>
                <a:lnTo>
                  <a:pt x="812800" y="0"/>
                </a:lnTo>
                <a:cubicBezTo>
                  <a:pt x="924949" y="0"/>
                  <a:pt x="1016000" y="91051"/>
                  <a:pt x="1016000" y="203200"/>
                </a:cubicBezTo>
                <a:lnTo>
                  <a:pt x="1016000" y="812800"/>
                </a:lnTo>
                <a:cubicBezTo>
                  <a:pt x="1016000" y="924949"/>
                  <a:pt x="924949" y="1016000"/>
                  <a:pt x="812800" y="1016000"/>
                </a:cubicBezTo>
                <a:lnTo>
                  <a:pt x="203200" y="1016000"/>
                </a:lnTo>
                <a:cubicBezTo>
                  <a:pt x="91051" y="1016000"/>
                  <a:pt x="0" y="924949"/>
                  <a:pt x="0" y="8128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1222375" y="2514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392728" y="179040"/>
                </a:moveTo>
                <a:cubicBezTo>
                  <a:pt x="385852" y="151448"/>
                  <a:pt x="372814" y="130641"/>
                  <a:pt x="345043" y="130641"/>
                </a:cubicBezTo>
                <a:lnTo>
                  <a:pt x="309235" y="130641"/>
                </a:lnTo>
                <a:lnTo>
                  <a:pt x="309235" y="172968"/>
                </a:lnTo>
                <a:cubicBezTo>
                  <a:pt x="309235" y="205829"/>
                  <a:pt x="281374" y="233511"/>
                  <a:pt x="249585" y="233511"/>
                </a:cubicBezTo>
                <a:lnTo>
                  <a:pt x="154216" y="233511"/>
                </a:lnTo>
                <a:cubicBezTo>
                  <a:pt x="128141" y="233511"/>
                  <a:pt x="106531" y="255836"/>
                  <a:pt x="106531" y="282000"/>
                </a:cubicBezTo>
                <a:lnTo>
                  <a:pt x="106531" y="372904"/>
                </a:lnTo>
                <a:cubicBezTo>
                  <a:pt x="106531" y="398800"/>
                  <a:pt x="129034" y="413980"/>
                  <a:pt x="154216" y="421392"/>
                </a:cubicBezTo>
                <a:cubicBezTo>
                  <a:pt x="184398" y="430232"/>
                  <a:pt x="213420" y="431840"/>
                  <a:pt x="249585" y="421392"/>
                </a:cubicBezTo>
                <a:cubicBezTo>
                  <a:pt x="273606" y="414427"/>
                  <a:pt x="297269" y="400407"/>
                  <a:pt x="297269" y="372904"/>
                </a:cubicBezTo>
                <a:lnTo>
                  <a:pt x="297269" y="336560"/>
                </a:lnTo>
                <a:lnTo>
                  <a:pt x="201990" y="336560"/>
                </a:lnTo>
                <a:lnTo>
                  <a:pt x="201990" y="324416"/>
                </a:lnTo>
                <a:lnTo>
                  <a:pt x="345043" y="324416"/>
                </a:lnTo>
                <a:cubicBezTo>
                  <a:pt x="372814" y="324416"/>
                  <a:pt x="383084" y="305038"/>
                  <a:pt x="392728" y="276017"/>
                </a:cubicBezTo>
                <a:cubicBezTo>
                  <a:pt x="402729" y="246102"/>
                  <a:pt x="402282" y="217349"/>
                  <a:pt x="392728" y="179040"/>
                </a:cubicBezTo>
                <a:close/>
                <a:moveTo>
                  <a:pt x="255568" y="397103"/>
                </a:moveTo>
                <a:cubicBezTo>
                  <a:pt x="248771" y="397580"/>
                  <a:pt x="242277" y="394224"/>
                  <a:pt x="238734" y="388405"/>
                </a:cubicBezTo>
                <a:cubicBezTo>
                  <a:pt x="235191" y="382586"/>
                  <a:pt x="235191" y="375276"/>
                  <a:pt x="238734" y="369457"/>
                </a:cubicBezTo>
                <a:cubicBezTo>
                  <a:pt x="242277" y="363638"/>
                  <a:pt x="248771" y="360283"/>
                  <a:pt x="255568" y="360759"/>
                </a:cubicBezTo>
                <a:cubicBezTo>
                  <a:pt x="262364" y="360283"/>
                  <a:pt x="268858" y="363638"/>
                  <a:pt x="272401" y="369457"/>
                </a:cubicBezTo>
                <a:cubicBezTo>
                  <a:pt x="275945" y="375276"/>
                  <a:pt x="275945" y="382586"/>
                  <a:pt x="272401" y="388405"/>
                </a:cubicBezTo>
                <a:cubicBezTo>
                  <a:pt x="268858" y="394224"/>
                  <a:pt x="262364" y="397580"/>
                  <a:pt x="255568" y="397103"/>
                </a:cubicBezTo>
                <a:close/>
                <a:moveTo>
                  <a:pt x="149840" y="221546"/>
                </a:moveTo>
                <a:lnTo>
                  <a:pt x="245209" y="221546"/>
                </a:lnTo>
                <a:cubicBezTo>
                  <a:pt x="271730" y="221546"/>
                  <a:pt x="292894" y="199668"/>
                  <a:pt x="292894" y="173057"/>
                </a:cubicBezTo>
                <a:lnTo>
                  <a:pt x="292894" y="82064"/>
                </a:lnTo>
                <a:cubicBezTo>
                  <a:pt x="292894" y="56168"/>
                  <a:pt x="271105" y="36790"/>
                  <a:pt x="245209" y="32415"/>
                </a:cubicBezTo>
                <a:cubicBezTo>
                  <a:pt x="213241" y="27146"/>
                  <a:pt x="178504" y="27414"/>
                  <a:pt x="149840" y="32504"/>
                </a:cubicBezTo>
                <a:cubicBezTo>
                  <a:pt x="109478" y="39648"/>
                  <a:pt x="102156" y="54560"/>
                  <a:pt x="102156" y="82153"/>
                </a:cubicBezTo>
                <a:lnTo>
                  <a:pt x="102156" y="118497"/>
                </a:lnTo>
                <a:lnTo>
                  <a:pt x="197614" y="118497"/>
                </a:lnTo>
                <a:lnTo>
                  <a:pt x="197614" y="130641"/>
                </a:lnTo>
                <a:lnTo>
                  <a:pt x="66348" y="130641"/>
                </a:lnTo>
                <a:cubicBezTo>
                  <a:pt x="38576" y="130641"/>
                  <a:pt x="14288" y="147340"/>
                  <a:pt x="6697" y="179040"/>
                </a:cubicBezTo>
                <a:cubicBezTo>
                  <a:pt x="-2054" y="215384"/>
                  <a:pt x="-2411" y="238065"/>
                  <a:pt x="6697" y="276017"/>
                </a:cubicBezTo>
                <a:cubicBezTo>
                  <a:pt x="13484" y="304234"/>
                  <a:pt x="29647" y="324416"/>
                  <a:pt x="57418" y="324416"/>
                </a:cubicBezTo>
                <a:lnTo>
                  <a:pt x="90190" y="324416"/>
                </a:lnTo>
                <a:lnTo>
                  <a:pt x="90190" y="280839"/>
                </a:lnTo>
                <a:cubicBezTo>
                  <a:pt x="90190" y="249317"/>
                  <a:pt x="117425" y="221546"/>
                  <a:pt x="149840" y="221546"/>
                </a:cubicBezTo>
                <a:close/>
                <a:moveTo>
                  <a:pt x="143947" y="57775"/>
                </a:moveTo>
                <a:cubicBezTo>
                  <a:pt x="154001" y="57775"/>
                  <a:pt x="162163" y="65938"/>
                  <a:pt x="162163" y="75992"/>
                </a:cubicBezTo>
                <a:cubicBezTo>
                  <a:pt x="162163" y="86046"/>
                  <a:pt x="154001" y="94208"/>
                  <a:pt x="143947" y="94208"/>
                </a:cubicBezTo>
                <a:cubicBezTo>
                  <a:pt x="133893" y="94208"/>
                  <a:pt x="125730" y="86046"/>
                  <a:pt x="125730" y="75992"/>
                </a:cubicBezTo>
                <a:cubicBezTo>
                  <a:pt x="125730" y="65938"/>
                  <a:pt x="133893" y="57775"/>
                  <a:pt x="143947" y="577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2133600" y="2362200"/>
            <a:ext cx="2260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Python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2133600" y="2819400"/>
            <a:ext cx="217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Programming Language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914400" y="3556000"/>
            <a:ext cx="4000500" cy="1473200"/>
          </a:xfrm>
          <a:custGeom>
            <a:avLst/>
            <a:gdLst/>
            <a:ahLst/>
            <a:cxnLst/>
            <a:rect l="l" t="t" r="r" b="b"/>
            <a:pathLst>
              <a:path w="4000500" h="1473200">
                <a:moveTo>
                  <a:pt x="152403" y="0"/>
                </a:moveTo>
                <a:lnTo>
                  <a:pt x="3848097" y="0"/>
                </a:lnTo>
                <a:cubicBezTo>
                  <a:pt x="3932267" y="0"/>
                  <a:pt x="4000500" y="68233"/>
                  <a:pt x="4000500" y="152403"/>
                </a:cubicBezTo>
                <a:lnTo>
                  <a:pt x="4000500" y="1320797"/>
                </a:lnTo>
                <a:cubicBezTo>
                  <a:pt x="4000500" y="1404967"/>
                  <a:pt x="3932267" y="1473200"/>
                  <a:pt x="3848097" y="1473200"/>
                </a:cubicBezTo>
                <a:lnTo>
                  <a:pt x="152403" y="1473200"/>
                </a:lnTo>
                <a:cubicBezTo>
                  <a:pt x="68233" y="1473200"/>
                  <a:pt x="0" y="1404967"/>
                  <a:pt x="0" y="1320797"/>
                </a:cubicBezTo>
                <a:lnTo>
                  <a:pt x="0" y="152403"/>
                </a:lnTo>
                <a:cubicBezTo>
                  <a:pt x="0" y="68289"/>
                  <a:pt x="68289" y="0"/>
                  <a:pt x="1524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117600" y="3759200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Framework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17600" y="4216400"/>
            <a:ext cx="3695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Primary development language for all modules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914400" y="5232400"/>
            <a:ext cx="4000500" cy="1168400"/>
          </a:xfrm>
          <a:custGeom>
            <a:avLst/>
            <a:gdLst/>
            <a:ahLst/>
            <a:cxnLst/>
            <a:rect l="l" t="t" r="r" b="b"/>
            <a:pathLst>
              <a:path w="4000500" h="1168400">
                <a:moveTo>
                  <a:pt x="152394" y="0"/>
                </a:moveTo>
                <a:lnTo>
                  <a:pt x="3848106" y="0"/>
                </a:lnTo>
                <a:cubicBezTo>
                  <a:pt x="3932271" y="0"/>
                  <a:pt x="4000500" y="68229"/>
                  <a:pt x="4000500" y="152394"/>
                </a:cubicBezTo>
                <a:lnTo>
                  <a:pt x="4000500" y="1016006"/>
                </a:lnTo>
                <a:cubicBezTo>
                  <a:pt x="4000500" y="1100171"/>
                  <a:pt x="3932271" y="1168400"/>
                  <a:pt x="3848106" y="1168400"/>
                </a:cubicBezTo>
                <a:lnTo>
                  <a:pt x="152394" y="1168400"/>
                </a:lnTo>
                <a:cubicBezTo>
                  <a:pt x="68286" y="1168400"/>
                  <a:pt x="0" y="1100114"/>
                  <a:pt x="0" y="1016006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117600" y="5435600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Libraries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17600" y="5892800"/>
            <a:ext cx="369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FastAPI, Pydantic, AsyncIO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914400" y="6604000"/>
            <a:ext cx="4000500" cy="1168400"/>
          </a:xfrm>
          <a:custGeom>
            <a:avLst/>
            <a:gdLst/>
            <a:ahLst/>
            <a:cxnLst/>
            <a:rect l="l" t="t" r="r" b="b"/>
            <a:pathLst>
              <a:path w="4000500" h="1168400">
                <a:moveTo>
                  <a:pt x="152394" y="0"/>
                </a:moveTo>
                <a:lnTo>
                  <a:pt x="3848106" y="0"/>
                </a:lnTo>
                <a:cubicBezTo>
                  <a:pt x="3932271" y="0"/>
                  <a:pt x="4000500" y="68229"/>
                  <a:pt x="4000500" y="152394"/>
                </a:cubicBezTo>
                <a:lnTo>
                  <a:pt x="4000500" y="1016006"/>
                </a:lnTo>
                <a:cubicBezTo>
                  <a:pt x="4000500" y="1100171"/>
                  <a:pt x="3932271" y="1168400"/>
                  <a:pt x="3848106" y="1168400"/>
                </a:cubicBezTo>
                <a:lnTo>
                  <a:pt x="152394" y="1168400"/>
                </a:lnTo>
                <a:cubicBezTo>
                  <a:pt x="68286" y="1168400"/>
                  <a:pt x="0" y="1100114"/>
                  <a:pt x="0" y="1016006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117600" y="6807200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Advantages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17600" y="7264400"/>
            <a:ext cx="369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Rich ecosystem, easy integration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723467" y="1828800"/>
            <a:ext cx="4813300" cy="6350000"/>
          </a:xfrm>
          <a:custGeom>
            <a:avLst/>
            <a:gdLst/>
            <a:ahLst/>
            <a:cxnLst/>
            <a:rect l="l" t="t" r="r" b="b"/>
            <a:pathLst>
              <a:path w="4813300" h="6350000">
                <a:moveTo>
                  <a:pt x="203218" y="0"/>
                </a:moveTo>
                <a:lnTo>
                  <a:pt x="4610082" y="0"/>
                </a:lnTo>
                <a:cubicBezTo>
                  <a:pt x="4722316" y="0"/>
                  <a:pt x="4813300" y="90984"/>
                  <a:pt x="4813300" y="203218"/>
                </a:cubicBezTo>
                <a:lnTo>
                  <a:pt x="4813300" y="6146782"/>
                </a:lnTo>
                <a:cubicBezTo>
                  <a:pt x="4813300" y="6259016"/>
                  <a:pt x="4722316" y="6350000"/>
                  <a:pt x="4610082" y="6350000"/>
                </a:cubicBezTo>
                <a:lnTo>
                  <a:pt x="203218" y="6350000"/>
                </a:lnTo>
                <a:cubicBezTo>
                  <a:pt x="90984" y="6350000"/>
                  <a:pt x="0" y="6259016"/>
                  <a:pt x="0" y="6146782"/>
                </a:cubicBezTo>
                <a:lnTo>
                  <a:pt x="0" y="203218"/>
                </a:lnTo>
                <a:cubicBezTo>
                  <a:pt x="0" y="91059"/>
                  <a:pt x="91059" y="0"/>
                  <a:pt x="203218" y="0"/>
                </a:cubicBezTo>
                <a:close/>
              </a:path>
            </a:pathLst>
          </a:custGeom>
          <a:gradFill rotWithShape="1" flip="none">
            <a:gsLst>
              <a:gs pos="0">
                <a:srgbClr val="10B981"/>
              </a:gs>
              <a:gs pos="100000">
                <a:srgbClr val="059669"/>
              </a:gs>
            </a:gsLst>
            <a:lin ang="2700000" scaled="1"/>
          </a:gradFill>
          <a:ln/>
        </p:spPr>
      </p:sp>
      <p:sp>
        <p:nvSpPr>
          <p:cNvPr id="19" name="Shape 17"/>
          <p:cNvSpPr/>
          <p:nvPr/>
        </p:nvSpPr>
        <p:spPr>
          <a:xfrm>
            <a:off x="6129867" y="2235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203200" y="0"/>
                </a:moveTo>
                <a:lnTo>
                  <a:pt x="812800" y="0"/>
                </a:lnTo>
                <a:cubicBezTo>
                  <a:pt x="924949" y="0"/>
                  <a:pt x="1016000" y="91051"/>
                  <a:pt x="1016000" y="203200"/>
                </a:cubicBezTo>
                <a:lnTo>
                  <a:pt x="1016000" y="812800"/>
                </a:lnTo>
                <a:cubicBezTo>
                  <a:pt x="1016000" y="924949"/>
                  <a:pt x="924949" y="1016000"/>
                  <a:pt x="812800" y="1016000"/>
                </a:cubicBezTo>
                <a:lnTo>
                  <a:pt x="203200" y="1016000"/>
                </a:lnTo>
                <a:cubicBezTo>
                  <a:pt x="91051" y="1016000"/>
                  <a:pt x="0" y="924949"/>
                  <a:pt x="0" y="8128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437842" y="2514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400050" y="183773"/>
                </a:moveTo>
                <a:cubicBezTo>
                  <a:pt x="386834" y="192524"/>
                  <a:pt x="371654" y="199579"/>
                  <a:pt x="355848" y="205204"/>
                </a:cubicBezTo>
                <a:cubicBezTo>
                  <a:pt x="313879" y="220206"/>
                  <a:pt x="258782" y="228600"/>
                  <a:pt x="200025" y="228600"/>
                </a:cubicBezTo>
                <a:cubicBezTo>
                  <a:pt x="141268" y="228600"/>
                  <a:pt x="86082" y="220117"/>
                  <a:pt x="44202" y="205204"/>
                </a:cubicBezTo>
                <a:cubicBezTo>
                  <a:pt x="28486" y="199579"/>
                  <a:pt x="13216" y="192524"/>
                  <a:pt x="0" y="183773"/>
                </a:cubicBezTo>
                <a:lnTo>
                  <a:pt x="0" y="257175"/>
                </a:lnTo>
                <a:cubicBezTo>
                  <a:pt x="0" y="296644"/>
                  <a:pt x="89565" y="328613"/>
                  <a:pt x="200025" y="328613"/>
                </a:cubicBezTo>
                <a:cubicBezTo>
                  <a:pt x="310485" y="328613"/>
                  <a:pt x="400050" y="296644"/>
                  <a:pt x="400050" y="257175"/>
                </a:cubicBezTo>
                <a:lnTo>
                  <a:pt x="400050" y="183773"/>
                </a:lnTo>
                <a:close/>
                <a:moveTo>
                  <a:pt x="400050" y="114300"/>
                </a:moveTo>
                <a:lnTo>
                  <a:pt x="400050" y="71438"/>
                </a:lnTo>
                <a:cubicBezTo>
                  <a:pt x="400050" y="31968"/>
                  <a:pt x="310485" y="0"/>
                  <a:pt x="200025" y="0"/>
                </a:cubicBezTo>
                <a:cubicBezTo>
                  <a:pt x="89565" y="0"/>
                  <a:pt x="0" y="31968"/>
                  <a:pt x="0" y="71438"/>
                </a:cubicBezTo>
                <a:lnTo>
                  <a:pt x="0" y="114300"/>
                </a:lnTo>
                <a:cubicBezTo>
                  <a:pt x="0" y="153769"/>
                  <a:pt x="89565" y="185738"/>
                  <a:pt x="200025" y="185738"/>
                </a:cubicBezTo>
                <a:cubicBezTo>
                  <a:pt x="310485" y="185738"/>
                  <a:pt x="400050" y="153769"/>
                  <a:pt x="400050" y="114300"/>
                </a:cubicBezTo>
                <a:close/>
                <a:moveTo>
                  <a:pt x="355848" y="348079"/>
                </a:moveTo>
                <a:cubicBezTo>
                  <a:pt x="313968" y="362992"/>
                  <a:pt x="258872" y="371475"/>
                  <a:pt x="200025" y="371475"/>
                </a:cubicBezTo>
                <a:cubicBezTo>
                  <a:pt x="141178" y="371475"/>
                  <a:pt x="86082" y="362992"/>
                  <a:pt x="44202" y="348079"/>
                </a:cubicBezTo>
                <a:cubicBezTo>
                  <a:pt x="28486" y="342454"/>
                  <a:pt x="13216" y="335399"/>
                  <a:pt x="0" y="326648"/>
                </a:cubicBezTo>
                <a:lnTo>
                  <a:pt x="0" y="385763"/>
                </a:lnTo>
                <a:cubicBezTo>
                  <a:pt x="0" y="425232"/>
                  <a:pt x="89565" y="457200"/>
                  <a:pt x="200025" y="457200"/>
                </a:cubicBezTo>
                <a:cubicBezTo>
                  <a:pt x="310485" y="457200"/>
                  <a:pt x="400050" y="425232"/>
                  <a:pt x="400050" y="385763"/>
                </a:cubicBezTo>
                <a:lnTo>
                  <a:pt x="400050" y="326648"/>
                </a:lnTo>
                <a:cubicBezTo>
                  <a:pt x="386834" y="335399"/>
                  <a:pt x="371654" y="342454"/>
                  <a:pt x="355848" y="34807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7349067" y="2362200"/>
            <a:ext cx="190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Vector DB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349067" y="2819400"/>
            <a:ext cx="181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ChromaDB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29867" y="3556000"/>
            <a:ext cx="4000500" cy="1168400"/>
          </a:xfrm>
          <a:custGeom>
            <a:avLst/>
            <a:gdLst/>
            <a:ahLst/>
            <a:cxnLst/>
            <a:rect l="l" t="t" r="r" b="b"/>
            <a:pathLst>
              <a:path w="4000500" h="1168400">
                <a:moveTo>
                  <a:pt x="152394" y="0"/>
                </a:moveTo>
                <a:lnTo>
                  <a:pt x="3848106" y="0"/>
                </a:lnTo>
                <a:cubicBezTo>
                  <a:pt x="3932271" y="0"/>
                  <a:pt x="4000500" y="68229"/>
                  <a:pt x="4000500" y="152394"/>
                </a:cubicBezTo>
                <a:lnTo>
                  <a:pt x="4000500" y="1016006"/>
                </a:lnTo>
                <a:cubicBezTo>
                  <a:pt x="4000500" y="1100171"/>
                  <a:pt x="3932271" y="1168400"/>
                  <a:pt x="3848106" y="1168400"/>
                </a:cubicBezTo>
                <a:lnTo>
                  <a:pt x="152394" y="1168400"/>
                </a:lnTo>
                <a:cubicBezTo>
                  <a:pt x="68286" y="1168400"/>
                  <a:pt x="0" y="1100114"/>
                  <a:pt x="0" y="1016006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6333067" y="3759200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Purpose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33067" y="4216400"/>
            <a:ext cx="369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 and retrieve user prompts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29867" y="4927600"/>
            <a:ext cx="4000500" cy="1168400"/>
          </a:xfrm>
          <a:custGeom>
            <a:avLst/>
            <a:gdLst/>
            <a:ahLst/>
            <a:cxnLst/>
            <a:rect l="l" t="t" r="r" b="b"/>
            <a:pathLst>
              <a:path w="4000500" h="1168400">
                <a:moveTo>
                  <a:pt x="152394" y="0"/>
                </a:moveTo>
                <a:lnTo>
                  <a:pt x="3848106" y="0"/>
                </a:lnTo>
                <a:cubicBezTo>
                  <a:pt x="3932271" y="0"/>
                  <a:pt x="4000500" y="68229"/>
                  <a:pt x="4000500" y="152394"/>
                </a:cubicBezTo>
                <a:lnTo>
                  <a:pt x="4000500" y="1016006"/>
                </a:lnTo>
                <a:cubicBezTo>
                  <a:pt x="4000500" y="1100171"/>
                  <a:pt x="3932271" y="1168400"/>
                  <a:pt x="3848106" y="1168400"/>
                </a:cubicBezTo>
                <a:lnTo>
                  <a:pt x="152394" y="1168400"/>
                </a:lnTo>
                <a:cubicBezTo>
                  <a:pt x="68286" y="1168400"/>
                  <a:pt x="0" y="1100114"/>
                  <a:pt x="0" y="1016006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6333067" y="5130800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33067" y="5588000"/>
            <a:ext cx="369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Embeddings, similarity search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29867" y="6299200"/>
            <a:ext cx="4000500" cy="1168400"/>
          </a:xfrm>
          <a:custGeom>
            <a:avLst/>
            <a:gdLst/>
            <a:ahLst/>
            <a:cxnLst/>
            <a:rect l="l" t="t" r="r" b="b"/>
            <a:pathLst>
              <a:path w="4000500" h="1168400">
                <a:moveTo>
                  <a:pt x="152394" y="0"/>
                </a:moveTo>
                <a:lnTo>
                  <a:pt x="3848106" y="0"/>
                </a:lnTo>
                <a:cubicBezTo>
                  <a:pt x="3932271" y="0"/>
                  <a:pt x="4000500" y="68229"/>
                  <a:pt x="4000500" y="152394"/>
                </a:cubicBezTo>
                <a:lnTo>
                  <a:pt x="4000500" y="1016006"/>
                </a:lnTo>
                <a:cubicBezTo>
                  <a:pt x="4000500" y="1100171"/>
                  <a:pt x="3932271" y="1168400"/>
                  <a:pt x="3848106" y="1168400"/>
                </a:cubicBezTo>
                <a:lnTo>
                  <a:pt x="152394" y="1168400"/>
                </a:lnTo>
                <a:cubicBezTo>
                  <a:pt x="68286" y="1168400"/>
                  <a:pt x="0" y="1100114"/>
                  <a:pt x="0" y="1016006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333067" y="6502400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Benefits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33067" y="6959600"/>
            <a:ext cx="369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Memory, RAG support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0938934" y="1828800"/>
            <a:ext cx="4813300" cy="6350000"/>
          </a:xfrm>
          <a:custGeom>
            <a:avLst/>
            <a:gdLst/>
            <a:ahLst/>
            <a:cxnLst/>
            <a:rect l="l" t="t" r="r" b="b"/>
            <a:pathLst>
              <a:path w="4813300" h="6350000">
                <a:moveTo>
                  <a:pt x="203218" y="0"/>
                </a:moveTo>
                <a:lnTo>
                  <a:pt x="4610082" y="0"/>
                </a:lnTo>
                <a:cubicBezTo>
                  <a:pt x="4722316" y="0"/>
                  <a:pt x="4813300" y="90984"/>
                  <a:pt x="4813300" y="203218"/>
                </a:cubicBezTo>
                <a:lnTo>
                  <a:pt x="4813300" y="6146782"/>
                </a:lnTo>
                <a:cubicBezTo>
                  <a:pt x="4813300" y="6259016"/>
                  <a:pt x="4722316" y="6350000"/>
                  <a:pt x="4610082" y="6350000"/>
                </a:cubicBezTo>
                <a:lnTo>
                  <a:pt x="203218" y="6350000"/>
                </a:lnTo>
                <a:cubicBezTo>
                  <a:pt x="90984" y="6350000"/>
                  <a:pt x="0" y="6259016"/>
                  <a:pt x="0" y="6146782"/>
                </a:cubicBezTo>
                <a:lnTo>
                  <a:pt x="0" y="203218"/>
                </a:lnTo>
                <a:cubicBezTo>
                  <a:pt x="0" y="91059"/>
                  <a:pt x="91059" y="0"/>
                  <a:pt x="203218" y="0"/>
                </a:cubicBezTo>
                <a:close/>
              </a:path>
            </a:pathLst>
          </a:custGeom>
          <a:gradFill rotWithShape="1" flip="none">
            <a:gsLst>
              <a:gs pos="0">
                <a:srgbClr val="8B5CF6"/>
              </a:gs>
              <a:gs pos="100000">
                <a:srgbClr val="7C3AED"/>
              </a:gs>
            </a:gsLst>
            <a:lin ang="2700000" scaled="1"/>
          </a:gradFill>
          <a:ln/>
        </p:spPr>
      </p:sp>
      <p:sp>
        <p:nvSpPr>
          <p:cNvPr id="33" name="Shape 31"/>
          <p:cNvSpPr/>
          <p:nvPr/>
        </p:nvSpPr>
        <p:spPr>
          <a:xfrm>
            <a:off x="11345334" y="2235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203200" y="0"/>
                </a:moveTo>
                <a:lnTo>
                  <a:pt x="812800" y="0"/>
                </a:lnTo>
                <a:cubicBezTo>
                  <a:pt x="924949" y="0"/>
                  <a:pt x="1016000" y="91051"/>
                  <a:pt x="1016000" y="203200"/>
                </a:cubicBezTo>
                <a:lnTo>
                  <a:pt x="1016000" y="812800"/>
                </a:lnTo>
                <a:cubicBezTo>
                  <a:pt x="1016000" y="924949"/>
                  <a:pt x="924949" y="1016000"/>
                  <a:pt x="812800" y="1016000"/>
                </a:cubicBezTo>
                <a:lnTo>
                  <a:pt x="203200" y="1016000"/>
                </a:lnTo>
                <a:cubicBezTo>
                  <a:pt x="91051" y="1016000"/>
                  <a:pt x="0" y="924949"/>
                  <a:pt x="0" y="8128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11624734" y="2514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07156" y="50006"/>
                </a:moveTo>
                <a:cubicBezTo>
                  <a:pt x="107156" y="22414"/>
                  <a:pt x="129570" y="0"/>
                  <a:pt x="157163" y="0"/>
                </a:cubicBezTo>
                <a:lnTo>
                  <a:pt x="178594" y="0"/>
                </a:lnTo>
                <a:cubicBezTo>
                  <a:pt x="194399" y="0"/>
                  <a:pt x="207169" y="12769"/>
                  <a:pt x="207169" y="28575"/>
                </a:cubicBezTo>
                <a:lnTo>
                  <a:pt x="207169" y="428625"/>
                </a:lnTo>
                <a:cubicBezTo>
                  <a:pt x="207169" y="444431"/>
                  <a:pt x="194399" y="457200"/>
                  <a:pt x="178594" y="457200"/>
                </a:cubicBezTo>
                <a:lnTo>
                  <a:pt x="150019" y="457200"/>
                </a:lnTo>
                <a:cubicBezTo>
                  <a:pt x="123408" y="457200"/>
                  <a:pt x="100995" y="438983"/>
                  <a:pt x="94655" y="414338"/>
                </a:cubicBezTo>
                <a:cubicBezTo>
                  <a:pt x="94030" y="414338"/>
                  <a:pt x="93494" y="414338"/>
                  <a:pt x="92869" y="414338"/>
                </a:cubicBezTo>
                <a:cubicBezTo>
                  <a:pt x="53400" y="414338"/>
                  <a:pt x="21431" y="382369"/>
                  <a:pt x="21431" y="342900"/>
                </a:cubicBezTo>
                <a:cubicBezTo>
                  <a:pt x="21431" y="326827"/>
                  <a:pt x="26789" y="312003"/>
                  <a:pt x="35719" y="300038"/>
                </a:cubicBezTo>
                <a:cubicBezTo>
                  <a:pt x="18395" y="287000"/>
                  <a:pt x="7144" y="266283"/>
                  <a:pt x="7144" y="242888"/>
                </a:cubicBezTo>
                <a:cubicBezTo>
                  <a:pt x="7144" y="215295"/>
                  <a:pt x="22860" y="191274"/>
                  <a:pt x="45720" y="179397"/>
                </a:cubicBezTo>
                <a:cubicBezTo>
                  <a:pt x="39380" y="168682"/>
                  <a:pt x="35719" y="156180"/>
                  <a:pt x="35719" y="142875"/>
                </a:cubicBezTo>
                <a:cubicBezTo>
                  <a:pt x="35719" y="103406"/>
                  <a:pt x="67687" y="71438"/>
                  <a:pt x="107156" y="71438"/>
                </a:cubicBezTo>
                <a:lnTo>
                  <a:pt x="107156" y="50006"/>
                </a:lnTo>
                <a:close/>
                <a:moveTo>
                  <a:pt x="350044" y="50006"/>
                </a:moveTo>
                <a:lnTo>
                  <a:pt x="350044" y="71438"/>
                </a:lnTo>
                <a:cubicBezTo>
                  <a:pt x="389513" y="71438"/>
                  <a:pt x="421481" y="103406"/>
                  <a:pt x="421481" y="142875"/>
                </a:cubicBezTo>
                <a:cubicBezTo>
                  <a:pt x="421481" y="156270"/>
                  <a:pt x="417820" y="168771"/>
                  <a:pt x="411480" y="179397"/>
                </a:cubicBezTo>
                <a:cubicBezTo>
                  <a:pt x="434429" y="191274"/>
                  <a:pt x="450056" y="215205"/>
                  <a:pt x="450056" y="242888"/>
                </a:cubicBezTo>
                <a:cubicBezTo>
                  <a:pt x="450056" y="266283"/>
                  <a:pt x="438805" y="287000"/>
                  <a:pt x="421481" y="300038"/>
                </a:cubicBezTo>
                <a:cubicBezTo>
                  <a:pt x="430411" y="312003"/>
                  <a:pt x="435769" y="326827"/>
                  <a:pt x="435769" y="342900"/>
                </a:cubicBezTo>
                <a:cubicBezTo>
                  <a:pt x="435769" y="382369"/>
                  <a:pt x="403800" y="414338"/>
                  <a:pt x="364331" y="414338"/>
                </a:cubicBezTo>
                <a:cubicBezTo>
                  <a:pt x="363706" y="414338"/>
                  <a:pt x="363170" y="414338"/>
                  <a:pt x="362545" y="414338"/>
                </a:cubicBezTo>
                <a:cubicBezTo>
                  <a:pt x="356205" y="438983"/>
                  <a:pt x="333792" y="457200"/>
                  <a:pt x="307181" y="457200"/>
                </a:cubicBezTo>
                <a:lnTo>
                  <a:pt x="278606" y="457200"/>
                </a:lnTo>
                <a:cubicBezTo>
                  <a:pt x="262801" y="457200"/>
                  <a:pt x="250031" y="444431"/>
                  <a:pt x="250031" y="428625"/>
                </a:cubicBezTo>
                <a:lnTo>
                  <a:pt x="250031" y="28575"/>
                </a:lnTo>
                <a:cubicBezTo>
                  <a:pt x="250031" y="12769"/>
                  <a:pt x="262801" y="0"/>
                  <a:pt x="278606" y="0"/>
                </a:cubicBezTo>
                <a:lnTo>
                  <a:pt x="300038" y="0"/>
                </a:lnTo>
                <a:cubicBezTo>
                  <a:pt x="327630" y="0"/>
                  <a:pt x="350044" y="22414"/>
                  <a:pt x="350044" y="5000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3"/>
          <p:cNvSpPr/>
          <p:nvPr/>
        </p:nvSpPr>
        <p:spPr>
          <a:xfrm>
            <a:off x="12564534" y="2362200"/>
            <a:ext cx="1663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LLM API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2564534" y="2819400"/>
            <a:ext cx="157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OpenAI / Claude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1345334" y="3556000"/>
            <a:ext cx="4000500" cy="1168400"/>
          </a:xfrm>
          <a:custGeom>
            <a:avLst/>
            <a:gdLst/>
            <a:ahLst/>
            <a:cxnLst/>
            <a:rect l="l" t="t" r="r" b="b"/>
            <a:pathLst>
              <a:path w="4000500" h="1168400">
                <a:moveTo>
                  <a:pt x="152394" y="0"/>
                </a:moveTo>
                <a:lnTo>
                  <a:pt x="3848106" y="0"/>
                </a:lnTo>
                <a:cubicBezTo>
                  <a:pt x="3932271" y="0"/>
                  <a:pt x="4000500" y="68229"/>
                  <a:pt x="4000500" y="152394"/>
                </a:cubicBezTo>
                <a:lnTo>
                  <a:pt x="4000500" y="1016006"/>
                </a:lnTo>
                <a:cubicBezTo>
                  <a:pt x="4000500" y="1100171"/>
                  <a:pt x="3932271" y="1168400"/>
                  <a:pt x="3848106" y="1168400"/>
                </a:cubicBezTo>
                <a:lnTo>
                  <a:pt x="152394" y="1168400"/>
                </a:lnTo>
                <a:cubicBezTo>
                  <a:pt x="68286" y="1168400"/>
                  <a:pt x="0" y="1100114"/>
                  <a:pt x="0" y="1016006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11548534" y="3759200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548534" y="4216400"/>
            <a:ext cx="369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 marketing content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1345334" y="4927600"/>
            <a:ext cx="4000500" cy="1168400"/>
          </a:xfrm>
          <a:custGeom>
            <a:avLst/>
            <a:gdLst/>
            <a:ahLst/>
            <a:cxnLst/>
            <a:rect l="l" t="t" r="r" b="b"/>
            <a:pathLst>
              <a:path w="4000500" h="1168400">
                <a:moveTo>
                  <a:pt x="152394" y="0"/>
                </a:moveTo>
                <a:lnTo>
                  <a:pt x="3848106" y="0"/>
                </a:lnTo>
                <a:cubicBezTo>
                  <a:pt x="3932271" y="0"/>
                  <a:pt x="4000500" y="68229"/>
                  <a:pt x="4000500" y="152394"/>
                </a:cubicBezTo>
                <a:lnTo>
                  <a:pt x="4000500" y="1016006"/>
                </a:lnTo>
                <a:cubicBezTo>
                  <a:pt x="4000500" y="1100171"/>
                  <a:pt x="3932271" y="1168400"/>
                  <a:pt x="3848106" y="1168400"/>
                </a:cubicBezTo>
                <a:lnTo>
                  <a:pt x="152394" y="1168400"/>
                </a:lnTo>
                <a:cubicBezTo>
                  <a:pt x="68286" y="1168400"/>
                  <a:pt x="0" y="1100114"/>
                  <a:pt x="0" y="1016006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11548534" y="5130800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Capabilities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1548534" y="5588000"/>
            <a:ext cx="369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generation, style adaptation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1345334" y="6299200"/>
            <a:ext cx="4000500" cy="1168400"/>
          </a:xfrm>
          <a:custGeom>
            <a:avLst/>
            <a:gdLst/>
            <a:ahLst/>
            <a:cxnLst/>
            <a:rect l="l" t="t" r="r" b="b"/>
            <a:pathLst>
              <a:path w="4000500" h="1168400">
                <a:moveTo>
                  <a:pt x="152394" y="0"/>
                </a:moveTo>
                <a:lnTo>
                  <a:pt x="3848106" y="0"/>
                </a:lnTo>
                <a:cubicBezTo>
                  <a:pt x="3932271" y="0"/>
                  <a:pt x="4000500" y="68229"/>
                  <a:pt x="4000500" y="152394"/>
                </a:cubicBezTo>
                <a:lnTo>
                  <a:pt x="4000500" y="1016006"/>
                </a:lnTo>
                <a:cubicBezTo>
                  <a:pt x="4000500" y="1100171"/>
                  <a:pt x="3932271" y="1168400"/>
                  <a:pt x="3848106" y="1168400"/>
                </a:cubicBezTo>
                <a:lnTo>
                  <a:pt x="152394" y="1168400"/>
                </a:lnTo>
                <a:cubicBezTo>
                  <a:pt x="68286" y="1168400"/>
                  <a:pt x="0" y="1100114"/>
                  <a:pt x="0" y="1016006"/>
                </a:cubicBezTo>
                <a:lnTo>
                  <a:pt x="0" y="152394"/>
                </a:lnTo>
                <a:cubicBezTo>
                  <a:pt x="0" y="68286"/>
                  <a:pt x="68286" y="0"/>
                  <a:pt x="1523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11548534" y="6502400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Integration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548534" y="6959600"/>
            <a:ext cx="369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REST API, async calls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13419" y="8489019"/>
            <a:ext cx="15225437" cy="925237"/>
          </a:xfrm>
          <a:custGeom>
            <a:avLst/>
            <a:gdLst/>
            <a:ahLst/>
            <a:cxnLst/>
            <a:rect l="l" t="t" r="r" b="b"/>
            <a:pathLst>
              <a:path w="15225437" h="925237">
                <a:moveTo>
                  <a:pt x="152396" y="0"/>
                </a:moveTo>
                <a:lnTo>
                  <a:pt x="15073041" y="0"/>
                </a:lnTo>
                <a:cubicBezTo>
                  <a:pt x="15157207" y="0"/>
                  <a:pt x="15225437" y="68230"/>
                  <a:pt x="15225437" y="152396"/>
                </a:cubicBezTo>
                <a:lnTo>
                  <a:pt x="15225437" y="772841"/>
                </a:lnTo>
                <a:cubicBezTo>
                  <a:pt x="15225437" y="857007"/>
                  <a:pt x="15157207" y="925237"/>
                  <a:pt x="15073041" y="925237"/>
                </a:cubicBezTo>
                <a:lnTo>
                  <a:pt x="152396" y="925237"/>
                </a:lnTo>
                <a:cubicBezTo>
                  <a:pt x="68230" y="925237"/>
                  <a:pt x="0" y="857007"/>
                  <a:pt x="0" y="772841"/>
                </a:cubicBezTo>
                <a:lnTo>
                  <a:pt x="0" y="152396"/>
                </a:lnTo>
                <a:cubicBezTo>
                  <a:pt x="0" y="68286"/>
                  <a:pt x="68286" y="0"/>
                  <a:pt x="152396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788712" y="882464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3776AB"/>
          </a:solidFill>
          <a:ln/>
        </p:spPr>
      </p:sp>
      <p:sp>
        <p:nvSpPr>
          <p:cNvPr id="48" name="Text 46"/>
          <p:cNvSpPr/>
          <p:nvPr/>
        </p:nvSpPr>
        <p:spPr>
          <a:xfrm>
            <a:off x="1242737" y="8799240"/>
            <a:ext cx="1155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 3.11+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2595711" y="8748440"/>
            <a:ext cx="12700" cy="406400"/>
          </a:xfrm>
          <a:custGeom>
            <a:avLst/>
            <a:gdLst/>
            <a:ahLst/>
            <a:cxnLst/>
            <a:rect l="l" t="t" r="r" b="b"/>
            <a:pathLst>
              <a:path w="12700" h="406400">
                <a:moveTo>
                  <a:pt x="0" y="0"/>
                </a:moveTo>
                <a:lnTo>
                  <a:pt x="12700" y="0"/>
                </a:lnTo>
                <a:lnTo>
                  <a:pt x="127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E2E8F0"/>
          </a:solidFill>
          <a:ln/>
        </p:spPr>
      </p:sp>
      <p:sp>
        <p:nvSpPr>
          <p:cNvPr id="50" name="Shape 48"/>
          <p:cNvSpPr/>
          <p:nvPr/>
        </p:nvSpPr>
        <p:spPr>
          <a:xfrm>
            <a:off x="2960836" y="882464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1750" y="15875"/>
                </a:moveTo>
                <a:cubicBezTo>
                  <a:pt x="14238" y="15875"/>
                  <a:pt x="0" y="30113"/>
                  <a:pt x="0" y="47625"/>
                </a:cubicBezTo>
                <a:lnTo>
                  <a:pt x="0" y="79375"/>
                </a:lnTo>
                <a:cubicBezTo>
                  <a:pt x="0" y="96887"/>
                  <a:pt x="14238" y="111125"/>
                  <a:pt x="31750" y="111125"/>
                </a:cubicBezTo>
                <a:lnTo>
                  <a:pt x="190500" y="111125"/>
                </a:lnTo>
                <a:cubicBezTo>
                  <a:pt x="208012" y="111125"/>
                  <a:pt x="222250" y="96887"/>
                  <a:pt x="222250" y="79375"/>
                </a:cubicBezTo>
                <a:lnTo>
                  <a:pt x="222250" y="47625"/>
                </a:lnTo>
                <a:cubicBezTo>
                  <a:pt x="222250" y="30113"/>
                  <a:pt x="208012" y="15875"/>
                  <a:pt x="190500" y="15875"/>
                </a:cubicBezTo>
                <a:lnTo>
                  <a:pt x="31750" y="15875"/>
                </a:lnTo>
                <a:close/>
                <a:moveTo>
                  <a:pt x="138906" y="51594"/>
                </a:moveTo>
                <a:cubicBezTo>
                  <a:pt x="145477" y="51594"/>
                  <a:pt x="150813" y="56929"/>
                  <a:pt x="150813" y="63500"/>
                </a:cubicBezTo>
                <a:cubicBezTo>
                  <a:pt x="150813" y="70071"/>
                  <a:pt x="145477" y="75406"/>
                  <a:pt x="138906" y="75406"/>
                </a:cubicBezTo>
                <a:cubicBezTo>
                  <a:pt x="132335" y="75406"/>
                  <a:pt x="127000" y="70071"/>
                  <a:pt x="127000" y="63500"/>
                </a:cubicBezTo>
                <a:cubicBezTo>
                  <a:pt x="127000" y="56929"/>
                  <a:pt x="132335" y="51594"/>
                  <a:pt x="138906" y="51594"/>
                </a:cubicBezTo>
                <a:close/>
                <a:moveTo>
                  <a:pt x="166688" y="63500"/>
                </a:moveTo>
                <a:cubicBezTo>
                  <a:pt x="166688" y="56929"/>
                  <a:pt x="172023" y="51594"/>
                  <a:pt x="178594" y="51594"/>
                </a:cubicBezTo>
                <a:cubicBezTo>
                  <a:pt x="185165" y="51594"/>
                  <a:pt x="190500" y="56929"/>
                  <a:pt x="190500" y="63500"/>
                </a:cubicBezTo>
                <a:cubicBezTo>
                  <a:pt x="190500" y="70071"/>
                  <a:pt x="185165" y="75406"/>
                  <a:pt x="178594" y="75406"/>
                </a:cubicBezTo>
                <a:cubicBezTo>
                  <a:pt x="172023" y="75406"/>
                  <a:pt x="166688" y="70071"/>
                  <a:pt x="166688" y="63500"/>
                </a:cubicBezTo>
                <a:close/>
                <a:moveTo>
                  <a:pt x="31750" y="142875"/>
                </a:moveTo>
                <a:cubicBezTo>
                  <a:pt x="14238" y="142875"/>
                  <a:pt x="0" y="157113"/>
                  <a:pt x="0" y="174625"/>
                </a:cubicBezTo>
                <a:lnTo>
                  <a:pt x="0" y="206375"/>
                </a:lnTo>
                <a:cubicBezTo>
                  <a:pt x="0" y="223887"/>
                  <a:pt x="14238" y="238125"/>
                  <a:pt x="31750" y="238125"/>
                </a:cubicBezTo>
                <a:lnTo>
                  <a:pt x="190500" y="238125"/>
                </a:lnTo>
                <a:cubicBezTo>
                  <a:pt x="208012" y="238125"/>
                  <a:pt x="222250" y="223887"/>
                  <a:pt x="222250" y="206375"/>
                </a:cubicBezTo>
                <a:lnTo>
                  <a:pt x="222250" y="174625"/>
                </a:lnTo>
                <a:cubicBezTo>
                  <a:pt x="222250" y="157113"/>
                  <a:pt x="208012" y="142875"/>
                  <a:pt x="190500" y="142875"/>
                </a:cubicBezTo>
                <a:lnTo>
                  <a:pt x="31750" y="142875"/>
                </a:lnTo>
                <a:close/>
                <a:moveTo>
                  <a:pt x="138906" y="178594"/>
                </a:moveTo>
                <a:cubicBezTo>
                  <a:pt x="145477" y="178594"/>
                  <a:pt x="150813" y="183929"/>
                  <a:pt x="150813" y="190500"/>
                </a:cubicBezTo>
                <a:cubicBezTo>
                  <a:pt x="150813" y="197071"/>
                  <a:pt x="145477" y="202406"/>
                  <a:pt x="138906" y="202406"/>
                </a:cubicBezTo>
                <a:cubicBezTo>
                  <a:pt x="132335" y="202406"/>
                  <a:pt x="127000" y="197071"/>
                  <a:pt x="127000" y="190500"/>
                </a:cubicBezTo>
                <a:cubicBezTo>
                  <a:pt x="127000" y="183929"/>
                  <a:pt x="132335" y="178594"/>
                  <a:pt x="138906" y="178594"/>
                </a:cubicBezTo>
                <a:close/>
                <a:moveTo>
                  <a:pt x="166688" y="190500"/>
                </a:moveTo>
                <a:cubicBezTo>
                  <a:pt x="166688" y="183929"/>
                  <a:pt x="172023" y="178594"/>
                  <a:pt x="178594" y="178594"/>
                </a:cubicBezTo>
                <a:cubicBezTo>
                  <a:pt x="185165" y="178594"/>
                  <a:pt x="190500" y="183929"/>
                  <a:pt x="190500" y="190500"/>
                </a:cubicBezTo>
                <a:cubicBezTo>
                  <a:pt x="190500" y="197071"/>
                  <a:pt x="185165" y="202406"/>
                  <a:pt x="178594" y="202406"/>
                </a:cubicBezTo>
                <a:cubicBezTo>
                  <a:pt x="172023" y="202406"/>
                  <a:pt x="166688" y="197071"/>
                  <a:pt x="166688" y="19050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1" name="Text 49"/>
          <p:cNvSpPr/>
          <p:nvPr/>
        </p:nvSpPr>
        <p:spPr>
          <a:xfrm>
            <a:off x="3383111" y="8799240"/>
            <a:ext cx="106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ChromaDB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648031" y="8748440"/>
            <a:ext cx="12700" cy="406400"/>
          </a:xfrm>
          <a:custGeom>
            <a:avLst/>
            <a:gdLst/>
            <a:ahLst/>
            <a:cxnLst/>
            <a:rect l="l" t="t" r="r" b="b"/>
            <a:pathLst>
              <a:path w="12700" h="406400">
                <a:moveTo>
                  <a:pt x="0" y="0"/>
                </a:moveTo>
                <a:lnTo>
                  <a:pt x="12700" y="0"/>
                </a:lnTo>
                <a:lnTo>
                  <a:pt x="127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E2E8F0"/>
          </a:solidFill>
          <a:ln/>
        </p:spPr>
      </p:sp>
      <p:sp>
        <p:nvSpPr>
          <p:cNvPr id="53" name="Shape 51"/>
          <p:cNvSpPr/>
          <p:nvPr/>
        </p:nvSpPr>
        <p:spPr>
          <a:xfrm>
            <a:off x="4965531" y="882464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74625" y="0"/>
                </a:moveTo>
                <a:cubicBezTo>
                  <a:pt x="174625" y="-8781"/>
                  <a:pt x="167531" y="-15875"/>
                  <a:pt x="158750" y="-15875"/>
                </a:cubicBezTo>
                <a:cubicBezTo>
                  <a:pt x="149969" y="-15875"/>
                  <a:pt x="142875" y="-8781"/>
                  <a:pt x="142875" y="0"/>
                </a:cubicBezTo>
                <a:lnTo>
                  <a:pt x="142875" y="31750"/>
                </a:lnTo>
                <a:lnTo>
                  <a:pt x="95250" y="31750"/>
                </a:lnTo>
                <a:cubicBezTo>
                  <a:pt x="68957" y="31750"/>
                  <a:pt x="47625" y="53082"/>
                  <a:pt x="47625" y="79375"/>
                </a:cubicBezTo>
                <a:lnTo>
                  <a:pt x="47625" y="190500"/>
                </a:lnTo>
                <a:cubicBezTo>
                  <a:pt x="47625" y="216793"/>
                  <a:pt x="68957" y="238125"/>
                  <a:pt x="95250" y="238125"/>
                </a:cubicBezTo>
                <a:lnTo>
                  <a:pt x="222250" y="238125"/>
                </a:lnTo>
                <a:cubicBezTo>
                  <a:pt x="248543" y="238125"/>
                  <a:pt x="269875" y="216793"/>
                  <a:pt x="269875" y="190500"/>
                </a:cubicBezTo>
                <a:lnTo>
                  <a:pt x="269875" y="79375"/>
                </a:lnTo>
                <a:cubicBezTo>
                  <a:pt x="269875" y="53082"/>
                  <a:pt x="248543" y="31750"/>
                  <a:pt x="222250" y="31750"/>
                </a:cubicBezTo>
                <a:lnTo>
                  <a:pt x="174625" y="31750"/>
                </a:lnTo>
                <a:lnTo>
                  <a:pt x="174625" y="0"/>
                </a:lnTo>
                <a:close/>
                <a:moveTo>
                  <a:pt x="79375" y="182563"/>
                </a:moveTo>
                <a:cubicBezTo>
                  <a:pt x="79375" y="175964"/>
                  <a:pt x="84683" y="170656"/>
                  <a:pt x="91281" y="170656"/>
                </a:cubicBezTo>
                <a:lnTo>
                  <a:pt x="107156" y="170656"/>
                </a:lnTo>
                <a:cubicBezTo>
                  <a:pt x="113754" y="170656"/>
                  <a:pt x="119063" y="175964"/>
                  <a:pt x="119063" y="182563"/>
                </a:cubicBezTo>
                <a:cubicBezTo>
                  <a:pt x="119063" y="189161"/>
                  <a:pt x="113754" y="194469"/>
                  <a:pt x="107156" y="194469"/>
                </a:cubicBezTo>
                <a:lnTo>
                  <a:pt x="91281" y="194469"/>
                </a:lnTo>
                <a:cubicBezTo>
                  <a:pt x="84683" y="194469"/>
                  <a:pt x="79375" y="189161"/>
                  <a:pt x="79375" y="182563"/>
                </a:cubicBezTo>
                <a:close/>
                <a:moveTo>
                  <a:pt x="138906" y="182563"/>
                </a:moveTo>
                <a:cubicBezTo>
                  <a:pt x="138906" y="175964"/>
                  <a:pt x="144214" y="170656"/>
                  <a:pt x="150813" y="170656"/>
                </a:cubicBezTo>
                <a:lnTo>
                  <a:pt x="166688" y="170656"/>
                </a:lnTo>
                <a:cubicBezTo>
                  <a:pt x="173286" y="170656"/>
                  <a:pt x="178594" y="175964"/>
                  <a:pt x="178594" y="182563"/>
                </a:cubicBezTo>
                <a:cubicBezTo>
                  <a:pt x="178594" y="189161"/>
                  <a:pt x="173286" y="194469"/>
                  <a:pt x="166688" y="194469"/>
                </a:cubicBezTo>
                <a:lnTo>
                  <a:pt x="150813" y="194469"/>
                </a:lnTo>
                <a:cubicBezTo>
                  <a:pt x="144214" y="194469"/>
                  <a:pt x="138906" y="189161"/>
                  <a:pt x="138906" y="182563"/>
                </a:cubicBezTo>
                <a:close/>
                <a:moveTo>
                  <a:pt x="198438" y="182563"/>
                </a:moveTo>
                <a:cubicBezTo>
                  <a:pt x="198438" y="175964"/>
                  <a:pt x="203746" y="170656"/>
                  <a:pt x="210344" y="170656"/>
                </a:cubicBezTo>
                <a:lnTo>
                  <a:pt x="226219" y="170656"/>
                </a:lnTo>
                <a:cubicBezTo>
                  <a:pt x="232817" y="170656"/>
                  <a:pt x="238125" y="175964"/>
                  <a:pt x="238125" y="182563"/>
                </a:cubicBezTo>
                <a:cubicBezTo>
                  <a:pt x="238125" y="189161"/>
                  <a:pt x="232817" y="194469"/>
                  <a:pt x="226219" y="194469"/>
                </a:cubicBezTo>
                <a:lnTo>
                  <a:pt x="210344" y="194469"/>
                </a:lnTo>
                <a:cubicBezTo>
                  <a:pt x="203746" y="194469"/>
                  <a:pt x="198438" y="189161"/>
                  <a:pt x="198438" y="182563"/>
                </a:cubicBezTo>
                <a:close/>
                <a:moveTo>
                  <a:pt x="111125" y="87313"/>
                </a:moveTo>
                <a:cubicBezTo>
                  <a:pt x="124267" y="87313"/>
                  <a:pt x="134938" y="97983"/>
                  <a:pt x="134938" y="111125"/>
                </a:cubicBezTo>
                <a:cubicBezTo>
                  <a:pt x="134938" y="124267"/>
                  <a:pt x="124267" y="134938"/>
                  <a:pt x="111125" y="134938"/>
                </a:cubicBezTo>
                <a:cubicBezTo>
                  <a:pt x="97983" y="134938"/>
                  <a:pt x="87313" y="124267"/>
                  <a:pt x="87313" y="111125"/>
                </a:cubicBezTo>
                <a:cubicBezTo>
                  <a:pt x="87313" y="97983"/>
                  <a:pt x="97983" y="87313"/>
                  <a:pt x="111125" y="87313"/>
                </a:cubicBezTo>
                <a:close/>
                <a:moveTo>
                  <a:pt x="182563" y="111125"/>
                </a:moveTo>
                <a:cubicBezTo>
                  <a:pt x="182563" y="97983"/>
                  <a:pt x="193233" y="87313"/>
                  <a:pt x="206375" y="87313"/>
                </a:cubicBezTo>
                <a:cubicBezTo>
                  <a:pt x="219517" y="87313"/>
                  <a:pt x="230188" y="97983"/>
                  <a:pt x="230188" y="111125"/>
                </a:cubicBezTo>
                <a:cubicBezTo>
                  <a:pt x="230188" y="124267"/>
                  <a:pt x="219517" y="134938"/>
                  <a:pt x="206375" y="134938"/>
                </a:cubicBezTo>
                <a:cubicBezTo>
                  <a:pt x="193233" y="134938"/>
                  <a:pt x="182563" y="124267"/>
                  <a:pt x="182563" y="111125"/>
                </a:cubicBezTo>
                <a:close/>
                <a:moveTo>
                  <a:pt x="31750" y="111125"/>
                </a:moveTo>
                <a:cubicBezTo>
                  <a:pt x="31750" y="102344"/>
                  <a:pt x="24656" y="95250"/>
                  <a:pt x="15875" y="95250"/>
                </a:cubicBezTo>
                <a:cubicBezTo>
                  <a:pt x="7094" y="95250"/>
                  <a:pt x="0" y="102344"/>
                  <a:pt x="0" y="111125"/>
                </a:cubicBezTo>
                <a:lnTo>
                  <a:pt x="0" y="158750"/>
                </a:lnTo>
                <a:cubicBezTo>
                  <a:pt x="0" y="167531"/>
                  <a:pt x="7094" y="174625"/>
                  <a:pt x="15875" y="174625"/>
                </a:cubicBezTo>
                <a:cubicBezTo>
                  <a:pt x="24656" y="174625"/>
                  <a:pt x="31750" y="167531"/>
                  <a:pt x="31750" y="158750"/>
                </a:cubicBezTo>
                <a:lnTo>
                  <a:pt x="31750" y="111125"/>
                </a:lnTo>
                <a:close/>
                <a:moveTo>
                  <a:pt x="301625" y="95250"/>
                </a:moveTo>
                <a:cubicBezTo>
                  <a:pt x="292844" y="95250"/>
                  <a:pt x="285750" y="102344"/>
                  <a:pt x="285750" y="111125"/>
                </a:cubicBezTo>
                <a:lnTo>
                  <a:pt x="285750" y="158750"/>
                </a:lnTo>
                <a:cubicBezTo>
                  <a:pt x="285750" y="167531"/>
                  <a:pt x="292844" y="174625"/>
                  <a:pt x="301625" y="174625"/>
                </a:cubicBezTo>
                <a:cubicBezTo>
                  <a:pt x="310406" y="174625"/>
                  <a:pt x="317500" y="167531"/>
                  <a:pt x="317500" y="158750"/>
                </a:cubicBezTo>
                <a:lnTo>
                  <a:pt x="317500" y="111125"/>
                </a:lnTo>
                <a:cubicBezTo>
                  <a:pt x="317500" y="102344"/>
                  <a:pt x="310406" y="95250"/>
                  <a:pt x="301625" y="9525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54" name="Text 52"/>
          <p:cNvSpPr/>
          <p:nvPr/>
        </p:nvSpPr>
        <p:spPr>
          <a:xfrm>
            <a:off x="5435431" y="8799240"/>
            <a:ext cx="161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GPT-4 / Claude 3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1433556" y="8848006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88900" y="63500"/>
                </a:moveTo>
                <a:cubicBezTo>
                  <a:pt x="88900" y="56491"/>
                  <a:pt x="94591" y="50800"/>
                  <a:pt x="101600" y="50800"/>
                </a:cubicBezTo>
                <a:cubicBezTo>
                  <a:pt x="108609" y="50800"/>
                  <a:pt x="114300" y="56491"/>
                  <a:pt x="114300" y="63500"/>
                </a:cubicBezTo>
                <a:cubicBezTo>
                  <a:pt x="114300" y="70509"/>
                  <a:pt x="108609" y="76200"/>
                  <a:pt x="101600" y="76200"/>
                </a:cubicBezTo>
                <a:cubicBezTo>
                  <a:pt x="94591" y="76200"/>
                  <a:pt x="88900" y="70509"/>
                  <a:pt x="88900" y="63500"/>
                </a:cubicBezTo>
                <a:close/>
                <a:moveTo>
                  <a:pt x="85725" y="88900"/>
                </a:moveTo>
                <a:lnTo>
                  <a:pt x="104775" y="88900"/>
                </a:lnTo>
                <a:cubicBezTo>
                  <a:pt x="110053" y="88900"/>
                  <a:pt x="114300" y="93147"/>
                  <a:pt x="114300" y="98425"/>
                </a:cubicBezTo>
                <a:lnTo>
                  <a:pt x="114300" y="133350"/>
                </a:lnTo>
                <a:lnTo>
                  <a:pt x="117475" y="133350"/>
                </a:lnTo>
                <a:cubicBezTo>
                  <a:pt x="122753" y="133350"/>
                  <a:pt x="127000" y="137597"/>
                  <a:pt x="127000" y="142875"/>
                </a:cubicBezTo>
                <a:cubicBezTo>
                  <a:pt x="127000" y="148153"/>
                  <a:pt x="122753" y="152400"/>
                  <a:pt x="117475" y="152400"/>
                </a:cubicBezTo>
                <a:lnTo>
                  <a:pt x="85725" y="152400"/>
                </a:lnTo>
                <a:cubicBezTo>
                  <a:pt x="80447" y="152400"/>
                  <a:pt x="76200" y="148153"/>
                  <a:pt x="76200" y="142875"/>
                </a:cubicBezTo>
                <a:cubicBezTo>
                  <a:pt x="76200" y="137597"/>
                  <a:pt x="80447" y="133350"/>
                  <a:pt x="85725" y="133350"/>
                </a:cubicBezTo>
                <a:lnTo>
                  <a:pt x="95250" y="133350"/>
                </a:lnTo>
                <a:lnTo>
                  <a:pt x="95250" y="107950"/>
                </a:lnTo>
                <a:lnTo>
                  <a:pt x="85725" y="107950"/>
                </a:lnTo>
                <a:cubicBezTo>
                  <a:pt x="80447" y="107950"/>
                  <a:pt x="76200" y="103703"/>
                  <a:pt x="76200" y="98425"/>
                </a:cubicBezTo>
                <a:cubicBezTo>
                  <a:pt x="76200" y="93147"/>
                  <a:pt x="80447" y="88900"/>
                  <a:pt x="85725" y="8890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6" name="Text 54"/>
          <p:cNvSpPr/>
          <p:nvPr/>
        </p:nvSpPr>
        <p:spPr>
          <a:xfrm>
            <a:off x="11763756" y="8799240"/>
            <a:ext cx="382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Modern, scalable, production-ready stack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 / ARCHITECTURE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Overview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1625600"/>
            <a:ext cx="153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 architecture with single responsibility principle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13419" y="2189819"/>
            <a:ext cx="15225437" cy="9091337"/>
          </a:xfrm>
          <a:custGeom>
            <a:avLst/>
            <a:gdLst/>
            <a:ahLst/>
            <a:cxnLst/>
            <a:rect l="l" t="t" r="r" b="b"/>
            <a:pathLst>
              <a:path w="15225437" h="9091337">
                <a:moveTo>
                  <a:pt x="203191" y="0"/>
                </a:moveTo>
                <a:lnTo>
                  <a:pt x="15022246" y="0"/>
                </a:lnTo>
                <a:cubicBezTo>
                  <a:pt x="15134465" y="0"/>
                  <a:pt x="15225437" y="90972"/>
                  <a:pt x="15225437" y="203191"/>
                </a:cubicBezTo>
                <a:lnTo>
                  <a:pt x="15225437" y="8888146"/>
                </a:lnTo>
                <a:cubicBezTo>
                  <a:pt x="15225437" y="9000365"/>
                  <a:pt x="15134465" y="9091337"/>
                  <a:pt x="15022246" y="9091337"/>
                </a:cubicBezTo>
                <a:lnTo>
                  <a:pt x="203191" y="9091337"/>
                </a:lnTo>
                <a:cubicBezTo>
                  <a:pt x="90972" y="9091337"/>
                  <a:pt x="0" y="9000365"/>
                  <a:pt x="0" y="8888146"/>
                </a:cubicBezTo>
                <a:lnTo>
                  <a:pt x="0" y="203191"/>
                </a:lnTo>
                <a:cubicBezTo>
                  <a:pt x="0" y="91047"/>
                  <a:pt x="91047" y="0"/>
                  <a:pt x="203191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440086" y="2500040"/>
            <a:ext cx="3378200" cy="1066800"/>
          </a:xfrm>
          <a:custGeom>
            <a:avLst/>
            <a:gdLst/>
            <a:ahLst/>
            <a:cxnLst/>
            <a:rect l="l" t="t" r="r" b="b"/>
            <a:pathLst>
              <a:path w="3378200" h="1066800">
                <a:moveTo>
                  <a:pt x="152403" y="0"/>
                </a:moveTo>
                <a:lnTo>
                  <a:pt x="3225797" y="0"/>
                </a:lnTo>
                <a:cubicBezTo>
                  <a:pt x="3309967" y="0"/>
                  <a:pt x="3378200" y="68233"/>
                  <a:pt x="3378200" y="152403"/>
                </a:cubicBezTo>
                <a:lnTo>
                  <a:pt x="3378200" y="914397"/>
                </a:lnTo>
                <a:cubicBezTo>
                  <a:pt x="3378200" y="998510"/>
                  <a:pt x="3309910" y="1066800"/>
                  <a:pt x="3225797" y="1066800"/>
                </a:cubicBezTo>
                <a:lnTo>
                  <a:pt x="152403" y="1066800"/>
                </a:lnTo>
                <a:cubicBezTo>
                  <a:pt x="68233" y="1066800"/>
                  <a:pt x="0" y="998567"/>
                  <a:pt x="0" y="9143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gradFill rotWithShape="1" flip="none">
            <a:gsLst>
              <a:gs pos="0">
                <a:srgbClr val="2563EB"/>
              </a:gs>
              <a:gs pos="100000">
                <a:srgbClr val="3B82F6"/>
              </a:gs>
            </a:gsLst>
            <a:lin ang="0" scaled="1"/>
          </a:gra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6903635" y="288104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239494" y="304800"/>
                </a:lnTo>
                <a:cubicBezTo>
                  <a:pt x="249257" y="304800"/>
                  <a:pt x="257175" y="296882"/>
                  <a:pt x="257175" y="287119"/>
                </a:cubicBezTo>
                <a:cubicBezTo>
                  <a:pt x="257175" y="228481"/>
                  <a:pt x="209669" y="180975"/>
                  <a:pt x="151031" y="180975"/>
                </a:cubicBezTo>
                <a:lnTo>
                  <a:pt x="115669" y="18097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" name="Text 6"/>
          <p:cNvSpPr/>
          <p:nvPr/>
        </p:nvSpPr>
        <p:spPr>
          <a:xfrm>
            <a:off x="7430685" y="2703240"/>
            <a:ext cx="210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430685" y="3058840"/>
            <a:ext cx="208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Marketing Professional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8115300" y="3770040"/>
            <a:ext cx="25400" cy="406400"/>
          </a:xfrm>
          <a:custGeom>
            <a:avLst/>
            <a:gdLst/>
            <a:ahLst/>
            <a:cxnLst/>
            <a:rect l="l" t="t" r="r" b="b"/>
            <a:pathLst>
              <a:path w="25400" h="406400">
                <a:moveTo>
                  <a:pt x="0" y="0"/>
                </a:moveTo>
                <a:lnTo>
                  <a:pt x="25400" y="0"/>
                </a:lnTo>
                <a:lnTo>
                  <a:pt x="254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1" name="Shape 9"/>
          <p:cNvSpPr/>
          <p:nvPr/>
        </p:nvSpPr>
        <p:spPr>
          <a:xfrm>
            <a:off x="8032750" y="417644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12" name="Shape 10"/>
          <p:cNvSpPr/>
          <p:nvPr/>
        </p:nvSpPr>
        <p:spPr>
          <a:xfrm>
            <a:off x="3860800" y="4633640"/>
            <a:ext cx="8534400" cy="1219200"/>
          </a:xfrm>
          <a:custGeom>
            <a:avLst/>
            <a:gdLst/>
            <a:ahLst/>
            <a:cxnLst/>
            <a:rect l="l" t="t" r="r" b="b"/>
            <a:pathLst>
              <a:path w="8534400" h="1219200">
                <a:moveTo>
                  <a:pt x="152400" y="0"/>
                </a:moveTo>
                <a:lnTo>
                  <a:pt x="8382000" y="0"/>
                </a:lnTo>
                <a:cubicBezTo>
                  <a:pt x="8466112" y="0"/>
                  <a:pt x="8534400" y="68288"/>
                  <a:pt x="8534400" y="152400"/>
                </a:cubicBezTo>
                <a:lnTo>
                  <a:pt x="8534400" y="1066800"/>
                </a:lnTo>
                <a:cubicBezTo>
                  <a:pt x="8534400" y="1150912"/>
                  <a:pt x="8466112" y="1219200"/>
                  <a:pt x="8382000" y="1219200"/>
                </a:cubicBezTo>
                <a:lnTo>
                  <a:pt x="152400" y="1219200"/>
                </a:lnTo>
                <a:cubicBezTo>
                  <a:pt x="68288" y="1219200"/>
                  <a:pt x="0" y="1150912"/>
                  <a:pt x="0" y="10668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gradFill rotWithShape="1" flip="none">
            <a:gsLst>
              <a:gs pos="0">
                <a:srgbClr val="8B5CF6"/>
              </a:gs>
              <a:gs pos="100000">
                <a:srgbClr val="7C3AED"/>
              </a:gs>
            </a:gsLst>
            <a:lin ang="0" scaled="1"/>
          </a:gra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4371975" y="5052653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5048250" y="4887640"/>
            <a:ext cx="2184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 Controller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048250" y="5293953"/>
            <a:ext cx="2133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app.py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600354" y="4938353"/>
            <a:ext cx="228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Orchestrates all modules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600354" y="5243153"/>
            <a:ext cx="228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Manages data flow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172200" y="6055953"/>
            <a:ext cx="25400" cy="406400"/>
          </a:xfrm>
          <a:custGeom>
            <a:avLst/>
            <a:gdLst/>
            <a:ahLst/>
            <a:cxnLst/>
            <a:rect l="l" t="t" r="r" b="b"/>
            <a:pathLst>
              <a:path w="25400" h="406400">
                <a:moveTo>
                  <a:pt x="0" y="0"/>
                </a:moveTo>
                <a:lnTo>
                  <a:pt x="25400" y="0"/>
                </a:lnTo>
                <a:lnTo>
                  <a:pt x="254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9" name="Shape 17"/>
          <p:cNvSpPr/>
          <p:nvPr/>
        </p:nvSpPr>
        <p:spPr>
          <a:xfrm>
            <a:off x="6089650" y="6462353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0" name="Shape 18"/>
          <p:cNvSpPr/>
          <p:nvPr/>
        </p:nvSpPr>
        <p:spPr>
          <a:xfrm>
            <a:off x="8115300" y="6055953"/>
            <a:ext cx="25400" cy="406400"/>
          </a:xfrm>
          <a:custGeom>
            <a:avLst/>
            <a:gdLst/>
            <a:ahLst/>
            <a:cxnLst/>
            <a:rect l="l" t="t" r="r" b="b"/>
            <a:pathLst>
              <a:path w="25400" h="406400">
                <a:moveTo>
                  <a:pt x="0" y="0"/>
                </a:moveTo>
                <a:lnTo>
                  <a:pt x="25400" y="0"/>
                </a:lnTo>
                <a:lnTo>
                  <a:pt x="254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1" name="Shape 19"/>
          <p:cNvSpPr/>
          <p:nvPr/>
        </p:nvSpPr>
        <p:spPr>
          <a:xfrm>
            <a:off x="8032750" y="6462353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2" name="Shape 20"/>
          <p:cNvSpPr/>
          <p:nvPr/>
        </p:nvSpPr>
        <p:spPr>
          <a:xfrm>
            <a:off x="10058400" y="6055953"/>
            <a:ext cx="25400" cy="406400"/>
          </a:xfrm>
          <a:custGeom>
            <a:avLst/>
            <a:gdLst/>
            <a:ahLst/>
            <a:cxnLst/>
            <a:rect l="l" t="t" r="r" b="b"/>
            <a:pathLst>
              <a:path w="25400" h="406400">
                <a:moveTo>
                  <a:pt x="0" y="0"/>
                </a:moveTo>
                <a:lnTo>
                  <a:pt x="25400" y="0"/>
                </a:lnTo>
                <a:lnTo>
                  <a:pt x="254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3" name="Shape 21"/>
          <p:cNvSpPr/>
          <p:nvPr/>
        </p:nvSpPr>
        <p:spPr>
          <a:xfrm>
            <a:off x="9975850" y="6462353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4" name="Shape 22"/>
          <p:cNvSpPr/>
          <p:nvPr/>
        </p:nvSpPr>
        <p:spPr>
          <a:xfrm>
            <a:off x="834475" y="6930390"/>
            <a:ext cx="4644475" cy="1901275"/>
          </a:xfrm>
          <a:custGeom>
            <a:avLst/>
            <a:gdLst/>
            <a:ahLst/>
            <a:cxnLst/>
            <a:rect l="l" t="t" r="r" b="b"/>
            <a:pathLst>
              <a:path w="4644475" h="1901275">
                <a:moveTo>
                  <a:pt x="152406" y="0"/>
                </a:moveTo>
                <a:lnTo>
                  <a:pt x="4492069" y="0"/>
                </a:lnTo>
                <a:cubicBezTo>
                  <a:pt x="4576240" y="0"/>
                  <a:pt x="4644475" y="68235"/>
                  <a:pt x="4644475" y="152406"/>
                </a:cubicBezTo>
                <a:lnTo>
                  <a:pt x="4644475" y="1748869"/>
                </a:lnTo>
                <a:cubicBezTo>
                  <a:pt x="4644475" y="1833040"/>
                  <a:pt x="4576240" y="1901275"/>
                  <a:pt x="4492069" y="1901275"/>
                </a:cubicBezTo>
                <a:lnTo>
                  <a:pt x="152406" y="1901275"/>
                </a:lnTo>
                <a:cubicBezTo>
                  <a:pt x="68235" y="1901275"/>
                  <a:pt x="0" y="1833040"/>
                  <a:pt x="0" y="1748869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10B981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1099312" y="719522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26" name="Shape 24"/>
          <p:cNvSpPr/>
          <p:nvPr/>
        </p:nvSpPr>
        <p:spPr>
          <a:xfrm>
            <a:off x="1308862" y="7373026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0" y="31750"/>
                </a:moveTo>
                <a:cubicBezTo>
                  <a:pt x="0" y="14238"/>
                  <a:pt x="14238" y="0"/>
                  <a:pt x="31750" y="0"/>
                </a:cubicBezTo>
                <a:lnTo>
                  <a:pt x="105916" y="0"/>
                </a:lnTo>
                <a:cubicBezTo>
                  <a:pt x="114350" y="0"/>
                  <a:pt x="122436" y="3324"/>
                  <a:pt x="128389" y="9277"/>
                </a:cubicBezTo>
                <a:lnTo>
                  <a:pt x="181223" y="62161"/>
                </a:lnTo>
                <a:cubicBezTo>
                  <a:pt x="187176" y="68114"/>
                  <a:pt x="190500" y="76200"/>
                  <a:pt x="190500" y="84634"/>
                </a:cubicBezTo>
                <a:lnTo>
                  <a:pt x="190500" y="222250"/>
                </a:lnTo>
                <a:cubicBezTo>
                  <a:pt x="190500" y="239762"/>
                  <a:pt x="176262" y="254000"/>
                  <a:pt x="158750" y="254000"/>
                </a:cubicBezTo>
                <a:lnTo>
                  <a:pt x="31750" y="254000"/>
                </a:lnTo>
                <a:cubicBezTo>
                  <a:pt x="14238" y="254000"/>
                  <a:pt x="0" y="239762"/>
                  <a:pt x="0" y="222250"/>
                </a:cubicBezTo>
                <a:lnTo>
                  <a:pt x="0" y="31750"/>
                </a:lnTo>
                <a:close/>
                <a:moveTo>
                  <a:pt x="103188" y="29021"/>
                </a:moveTo>
                <a:lnTo>
                  <a:pt x="103188" y="75406"/>
                </a:lnTo>
                <a:cubicBezTo>
                  <a:pt x="103188" y="82004"/>
                  <a:pt x="108496" y="87313"/>
                  <a:pt x="115094" y="87313"/>
                </a:cubicBezTo>
                <a:lnTo>
                  <a:pt x="161479" y="87313"/>
                </a:lnTo>
                <a:lnTo>
                  <a:pt x="103188" y="29021"/>
                </a:lnTo>
                <a:close/>
                <a:moveTo>
                  <a:pt x="59531" y="127000"/>
                </a:moveTo>
                <a:cubicBezTo>
                  <a:pt x="52933" y="127000"/>
                  <a:pt x="47625" y="132308"/>
                  <a:pt x="47625" y="138906"/>
                </a:cubicBezTo>
                <a:cubicBezTo>
                  <a:pt x="47625" y="145504"/>
                  <a:pt x="52933" y="150813"/>
                  <a:pt x="59531" y="150813"/>
                </a:cubicBezTo>
                <a:lnTo>
                  <a:pt x="130969" y="150813"/>
                </a:lnTo>
                <a:cubicBezTo>
                  <a:pt x="137567" y="150813"/>
                  <a:pt x="142875" y="145504"/>
                  <a:pt x="142875" y="138906"/>
                </a:cubicBezTo>
                <a:cubicBezTo>
                  <a:pt x="142875" y="132308"/>
                  <a:pt x="137567" y="127000"/>
                  <a:pt x="130969" y="127000"/>
                </a:cubicBezTo>
                <a:lnTo>
                  <a:pt x="59531" y="127000"/>
                </a:lnTo>
                <a:close/>
                <a:moveTo>
                  <a:pt x="59531" y="174625"/>
                </a:moveTo>
                <a:cubicBezTo>
                  <a:pt x="52933" y="174625"/>
                  <a:pt x="47625" y="179933"/>
                  <a:pt x="47625" y="186531"/>
                </a:cubicBezTo>
                <a:cubicBezTo>
                  <a:pt x="47625" y="193129"/>
                  <a:pt x="52933" y="198438"/>
                  <a:pt x="59531" y="198438"/>
                </a:cubicBezTo>
                <a:lnTo>
                  <a:pt x="130969" y="198438"/>
                </a:lnTo>
                <a:cubicBezTo>
                  <a:pt x="137567" y="198438"/>
                  <a:pt x="142875" y="193129"/>
                  <a:pt x="142875" y="186531"/>
                </a:cubicBezTo>
                <a:cubicBezTo>
                  <a:pt x="142875" y="179933"/>
                  <a:pt x="137567" y="174625"/>
                  <a:pt x="130969" y="174625"/>
                </a:cubicBezTo>
                <a:lnTo>
                  <a:pt x="59531" y="17462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1861312" y="7195226"/>
            <a:ext cx="1689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Text Generation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861312" y="7550826"/>
            <a:ext cx="166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llm.py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099312" y="7957226"/>
            <a:ext cx="4216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Generates marketing content using LLM API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805593" y="6930390"/>
            <a:ext cx="4644475" cy="1901275"/>
          </a:xfrm>
          <a:custGeom>
            <a:avLst/>
            <a:gdLst/>
            <a:ahLst/>
            <a:cxnLst/>
            <a:rect l="l" t="t" r="r" b="b"/>
            <a:pathLst>
              <a:path w="4644475" h="1901275">
                <a:moveTo>
                  <a:pt x="152406" y="0"/>
                </a:moveTo>
                <a:lnTo>
                  <a:pt x="4492069" y="0"/>
                </a:lnTo>
                <a:cubicBezTo>
                  <a:pt x="4576240" y="0"/>
                  <a:pt x="4644475" y="68235"/>
                  <a:pt x="4644475" y="152406"/>
                </a:cubicBezTo>
                <a:lnTo>
                  <a:pt x="4644475" y="1748869"/>
                </a:lnTo>
                <a:cubicBezTo>
                  <a:pt x="4644475" y="1833040"/>
                  <a:pt x="4576240" y="1901275"/>
                  <a:pt x="4492069" y="1901275"/>
                </a:cubicBezTo>
                <a:lnTo>
                  <a:pt x="152406" y="1901275"/>
                </a:lnTo>
                <a:cubicBezTo>
                  <a:pt x="68235" y="1901275"/>
                  <a:pt x="0" y="1833040"/>
                  <a:pt x="0" y="1748869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F59E0B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6070431" y="719522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2" name="Shape 30"/>
          <p:cNvSpPr/>
          <p:nvPr/>
        </p:nvSpPr>
        <p:spPr>
          <a:xfrm>
            <a:off x="6248231" y="737302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97693" y="6052"/>
                </a:moveTo>
                <a:lnTo>
                  <a:pt x="153938" y="49808"/>
                </a:lnTo>
                <a:lnTo>
                  <a:pt x="204192" y="100062"/>
                </a:lnTo>
                <a:lnTo>
                  <a:pt x="247948" y="56307"/>
                </a:lnTo>
                <a:cubicBezTo>
                  <a:pt x="251817" y="52388"/>
                  <a:pt x="254000" y="47129"/>
                  <a:pt x="254000" y="41672"/>
                </a:cubicBezTo>
                <a:cubicBezTo>
                  <a:pt x="254000" y="36215"/>
                  <a:pt x="251817" y="30956"/>
                  <a:pt x="247948" y="27037"/>
                </a:cubicBezTo>
                <a:lnTo>
                  <a:pt x="226963" y="6052"/>
                </a:lnTo>
                <a:cubicBezTo>
                  <a:pt x="223044" y="2183"/>
                  <a:pt x="217785" y="0"/>
                  <a:pt x="212328" y="0"/>
                </a:cubicBezTo>
                <a:cubicBezTo>
                  <a:pt x="206871" y="0"/>
                  <a:pt x="201613" y="2183"/>
                  <a:pt x="197693" y="6052"/>
                </a:cubicBezTo>
                <a:close/>
                <a:moveTo>
                  <a:pt x="137120" y="66625"/>
                </a:moveTo>
                <a:lnTo>
                  <a:pt x="6052" y="197693"/>
                </a:lnTo>
                <a:cubicBezTo>
                  <a:pt x="2183" y="201613"/>
                  <a:pt x="0" y="206871"/>
                  <a:pt x="0" y="212328"/>
                </a:cubicBezTo>
                <a:cubicBezTo>
                  <a:pt x="0" y="217785"/>
                  <a:pt x="2183" y="223044"/>
                  <a:pt x="6052" y="226963"/>
                </a:cubicBezTo>
                <a:lnTo>
                  <a:pt x="27037" y="247948"/>
                </a:lnTo>
                <a:cubicBezTo>
                  <a:pt x="30956" y="251817"/>
                  <a:pt x="36215" y="254000"/>
                  <a:pt x="41672" y="254000"/>
                </a:cubicBezTo>
                <a:cubicBezTo>
                  <a:pt x="47129" y="254000"/>
                  <a:pt x="52388" y="251817"/>
                  <a:pt x="56307" y="247948"/>
                </a:cubicBezTo>
                <a:lnTo>
                  <a:pt x="187375" y="116880"/>
                </a:lnTo>
                <a:lnTo>
                  <a:pt x="137120" y="6662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3" name="Text 31"/>
          <p:cNvSpPr/>
          <p:nvPr/>
        </p:nvSpPr>
        <p:spPr>
          <a:xfrm>
            <a:off x="6832431" y="7195226"/>
            <a:ext cx="154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Prompt Engine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6832431" y="7550826"/>
            <a:ext cx="152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prompt_engine.py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070431" y="7957226"/>
            <a:ext cx="4216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Enhances prompts with sophisticated techniques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776797" y="6930390"/>
            <a:ext cx="4644475" cy="1901275"/>
          </a:xfrm>
          <a:custGeom>
            <a:avLst/>
            <a:gdLst/>
            <a:ahLst/>
            <a:cxnLst/>
            <a:rect l="l" t="t" r="r" b="b"/>
            <a:pathLst>
              <a:path w="4644475" h="1901275">
                <a:moveTo>
                  <a:pt x="152406" y="0"/>
                </a:moveTo>
                <a:lnTo>
                  <a:pt x="4492069" y="0"/>
                </a:lnTo>
                <a:cubicBezTo>
                  <a:pt x="4576240" y="0"/>
                  <a:pt x="4644475" y="68235"/>
                  <a:pt x="4644475" y="152406"/>
                </a:cubicBezTo>
                <a:lnTo>
                  <a:pt x="4644475" y="1748869"/>
                </a:lnTo>
                <a:cubicBezTo>
                  <a:pt x="4644475" y="1833040"/>
                  <a:pt x="4576240" y="1901275"/>
                  <a:pt x="4492069" y="1901275"/>
                </a:cubicBezTo>
                <a:lnTo>
                  <a:pt x="152406" y="1901275"/>
                </a:lnTo>
                <a:cubicBezTo>
                  <a:pt x="68235" y="1901275"/>
                  <a:pt x="0" y="1833040"/>
                  <a:pt x="0" y="1748869"/>
                </a:cubicBezTo>
                <a:lnTo>
                  <a:pt x="0" y="152406"/>
                </a:lnTo>
                <a:cubicBezTo>
                  <a:pt x="0" y="68291"/>
                  <a:pt x="68291" y="0"/>
                  <a:pt x="152406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EC4899"/>
            </a:solidFill>
            <a:prstDash val="solid"/>
          </a:ln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37" name="Shape 35"/>
          <p:cNvSpPr/>
          <p:nvPr/>
        </p:nvSpPr>
        <p:spPr>
          <a:xfrm>
            <a:off x="11041635" y="7195226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38" name="Shape 36"/>
          <p:cNvSpPr/>
          <p:nvPr/>
        </p:nvSpPr>
        <p:spPr>
          <a:xfrm>
            <a:off x="11235310" y="7373026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222250" y="102096"/>
                </a:moveTo>
                <a:cubicBezTo>
                  <a:pt x="214908" y="106958"/>
                  <a:pt x="206474" y="110877"/>
                  <a:pt x="197693" y="114002"/>
                </a:cubicBezTo>
                <a:cubicBezTo>
                  <a:pt x="174377" y="122337"/>
                  <a:pt x="143768" y="127000"/>
                  <a:pt x="111125" y="127000"/>
                </a:cubicBezTo>
                <a:cubicBezTo>
                  <a:pt x="78482" y="127000"/>
                  <a:pt x="47823" y="122287"/>
                  <a:pt x="24557" y="114002"/>
                </a:cubicBezTo>
                <a:cubicBezTo>
                  <a:pt x="15825" y="110877"/>
                  <a:pt x="7342" y="106958"/>
                  <a:pt x="0" y="102096"/>
                </a:cubicBezTo>
                <a:lnTo>
                  <a:pt x="0" y="142875"/>
                </a:lnTo>
                <a:cubicBezTo>
                  <a:pt x="0" y="164802"/>
                  <a:pt x="49758" y="182563"/>
                  <a:pt x="111125" y="182563"/>
                </a:cubicBezTo>
                <a:cubicBezTo>
                  <a:pt x="172492" y="182563"/>
                  <a:pt x="222250" y="164802"/>
                  <a:pt x="222250" y="142875"/>
                </a:cubicBezTo>
                <a:lnTo>
                  <a:pt x="222250" y="102096"/>
                </a:lnTo>
                <a:close/>
                <a:moveTo>
                  <a:pt x="222250" y="63500"/>
                </a:moveTo>
                <a:lnTo>
                  <a:pt x="222250" y="39688"/>
                </a:lnTo>
                <a:cubicBezTo>
                  <a:pt x="222250" y="17760"/>
                  <a:pt x="172492" y="0"/>
                  <a:pt x="111125" y="0"/>
                </a:cubicBezTo>
                <a:cubicBezTo>
                  <a:pt x="49758" y="0"/>
                  <a:pt x="0" y="17760"/>
                  <a:pt x="0" y="39688"/>
                </a:cubicBezTo>
                <a:lnTo>
                  <a:pt x="0" y="63500"/>
                </a:lnTo>
                <a:cubicBezTo>
                  <a:pt x="0" y="85427"/>
                  <a:pt x="49758" y="103188"/>
                  <a:pt x="111125" y="103188"/>
                </a:cubicBezTo>
                <a:cubicBezTo>
                  <a:pt x="172492" y="103188"/>
                  <a:pt x="222250" y="85427"/>
                  <a:pt x="222250" y="63500"/>
                </a:cubicBezTo>
                <a:close/>
                <a:moveTo>
                  <a:pt x="197693" y="193377"/>
                </a:moveTo>
                <a:cubicBezTo>
                  <a:pt x="174427" y="201662"/>
                  <a:pt x="143818" y="206375"/>
                  <a:pt x="111125" y="206375"/>
                </a:cubicBezTo>
                <a:cubicBezTo>
                  <a:pt x="78432" y="206375"/>
                  <a:pt x="47823" y="201662"/>
                  <a:pt x="24557" y="193377"/>
                </a:cubicBezTo>
                <a:cubicBezTo>
                  <a:pt x="15825" y="190252"/>
                  <a:pt x="7342" y="186333"/>
                  <a:pt x="0" y="181471"/>
                </a:cubicBezTo>
                <a:lnTo>
                  <a:pt x="0" y="214313"/>
                </a:lnTo>
                <a:cubicBezTo>
                  <a:pt x="0" y="236240"/>
                  <a:pt x="49758" y="254000"/>
                  <a:pt x="111125" y="254000"/>
                </a:cubicBezTo>
                <a:cubicBezTo>
                  <a:pt x="172492" y="254000"/>
                  <a:pt x="222250" y="236240"/>
                  <a:pt x="222250" y="214313"/>
                </a:cubicBezTo>
                <a:lnTo>
                  <a:pt x="222250" y="181471"/>
                </a:lnTo>
                <a:cubicBezTo>
                  <a:pt x="214908" y="186333"/>
                  <a:pt x="206474" y="190252"/>
                  <a:pt x="197693" y="19337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9" name="Text 37"/>
          <p:cNvSpPr/>
          <p:nvPr/>
        </p:nvSpPr>
        <p:spPr>
          <a:xfrm>
            <a:off x="11803635" y="7195226"/>
            <a:ext cx="175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 Database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803635" y="7550826"/>
            <a:ext cx="172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vector_db.py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041635" y="7957226"/>
            <a:ext cx="4216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Stores and retrieves prompts with embeddings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089650" y="9045705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06462" y="8632"/>
                </a:moveTo>
                <a:cubicBezTo>
                  <a:pt x="100261" y="2431"/>
                  <a:pt x="90190" y="2431"/>
                  <a:pt x="83989" y="8632"/>
                </a:cubicBezTo>
                <a:lnTo>
                  <a:pt x="4614" y="88007"/>
                </a:lnTo>
                <a:cubicBezTo>
                  <a:pt x="-1587" y="94208"/>
                  <a:pt x="-1587" y="104279"/>
                  <a:pt x="4614" y="110480"/>
                </a:cubicBezTo>
                <a:cubicBezTo>
                  <a:pt x="10815" y="116681"/>
                  <a:pt x="20886" y="116681"/>
                  <a:pt x="27087" y="110480"/>
                </a:cubicBezTo>
                <a:lnTo>
                  <a:pt x="79375" y="58192"/>
                </a:lnTo>
                <a:lnTo>
                  <a:pt x="79375" y="242094"/>
                </a:lnTo>
                <a:cubicBezTo>
                  <a:pt x="79375" y="250875"/>
                  <a:pt x="86469" y="257969"/>
                  <a:pt x="95250" y="257969"/>
                </a:cubicBezTo>
                <a:cubicBezTo>
                  <a:pt x="104031" y="257969"/>
                  <a:pt x="111125" y="250875"/>
                  <a:pt x="111125" y="242094"/>
                </a:cubicBezTo>
                <a:lnTo>
                  <a:pt x="111125" y="58192"/>
                </a:lnTo>
                <a:lnTo>
                  <a:pt x="163413" y="110480"/>
                </a:lnTo>
                <a:cubicBezTo>
                  <a:pt x="169614" y="116681"/>
                  <a:pt x="179685" y="116681"/>
                  <a:pt x="185886" y="110480"/>
                </a:cubicBezTo>
                <a:cubicBezTo>
                  <a:pt x="192087" y="104279"/>
                  <a:pt x="192087" y="94208"/>
                  <a:pt x="185886" y="88007"/>
                </a:cubicBezTo>
                <a:lnTo>
                  <a:pt x="106511" y="8632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3" name="Shape 41"/>
          <p:cNvSpPr/>
          <p:nvPr/>
        </p:nvSpPr>
        <p:spPr>
          <a:xfrm>
            <a:off x="6172200" y="9299705"/>
            <a:ext cx="25400" cy="406400"/>
          </a:xfrm>
          <a:custGeom>
            <a:avLst/>
            <a:gdLst/>
            <a:ahLst/>
            <a:cxnLst/>
            <a:rect l="l" t="t" r="r" b="b"/>
            <a:pathLst>
              <a:path w="25400" h="406400">
                <a:moveTo>
                  <a:pt x="0" y="0"/>
                </a:moveTo>
                <a:lnTo>
                  <a:pt x="25400" y="0"/>
                </a:lnTo>
                <a:lnTo>
                  <a:pt x="254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4" name="Shape 42"/>
          <p:cNvSpPr/>
          <p:nvPr/>
        </p:nvSpPr>
        <p:spPr>
          <a:xfrm>
            <a:off x="8032750" y="9045705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06462" y="8632"/>
                </a:moveTo>
                <a:cubicBezTo>
                  <a:pt x="100261" y="2431"/>
                  <a:pt x="90190" y="2431"/>
                  <a:pt x="83989" y="8632"/>
                </a:cubicBezTo>
                <a:lnTo>
                  <a:pt x="4614" y="88007"/>
                </a:lnTo>
                <a:cubicBezTo>
                  <a:pt x="-1587" y="94208"/>
                  <a:pt x="-1587" y="104279"/>
                  <a:pt x="4614" y="110480"/>
                </a:cubicBezTo>
                <a:cubicBezTo>
                  <a:pt x="10815" y="116681"/>
                  <a:pt x="20886" y="116681"/>
                  <a:pt x="27087" y="110480"/>
                </a:cubicBezTo>
                <a:lnTo>
                  <a:pt x="79375" y="58192"/>
                </a:lnTo>
                <a:lnTo>
                  <a:pt x="79375" y="242094"/>
                </a:lnTo>
                <a:cubicBezTo>
                  <a:pt x="79375" y="250875"/>
                  <a:pt x="86469" y="257969"/>
                  <a:pt x="95250" y="257969"/>
                </a:cubicBezTo>
                <a:cubicBezTo>
                  <a:pt x="104031" y="257969"/>
                  <a:pt x="111125" y="250875"/>
                  <a:pt x="111125" y="242094"/>
                </a:cubicBezTo>
                <a:lnTo>
                  <a:pt x="111125" y="58192"/>
                </a:lnTo>
                <a:lnTo>
                  <a:pt x="163413" y="110480"/>
                </a:lnTo>
                <a:cubicBezTo>
                  <a:pt x="169614" y="116681"/>
                  <a:pt x="179685" y="116681"/>
                  <a:pt x="185886" y="110480"/>
                </a:cubicBezTo>
                <a:cubicBezTo>
                  <a:pt x="192087" y="104279"/>
                  <a:pt x="192087" y="94208"/>
                  <a:pt x="185886" y="88007"/>
                </a:cubicBezTo>
                <a:lnTo>
                  <a:pt x="106511" y="8632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5" name="Shape 43"/>
          <p:cNvSpPr/>
          <p:nvPr/>
        </p:nvSpPr>
        <p:spPr>
          <a:xfrm>
            <a:off x="8115300" y="9299705"/>
            <a:ext cx="25400" cy="406400"/>
          </a:xfrm>
          <a:custGeom>
            <a:avLst/>
            <a:gdLst/>
            <a:ahLst/>
            <a:cxnLst/>
            <a:rect l="l" t="t" r="r" b="b"/>
            <a:pathLst>
              <a:path w="25400" h="406400">
                <a:moveTo>
                  <a:pt x="0" y="0"/>
                </a:moveTo>
                <a:lnTo>
                  <a:pt x="25400" y="0"/>
                </a:lnTo>
                <a:lnTo>
                  <a:pt x="254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6" name="Shape 44"/>
          <p:cNvSpPr/>
          <p:nvPr/>
        </p:nvSpPr>
        <p:spPr>
          <a:xfrm>
            <a:off x="9975850" y="9045705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06462" y="8632"/>
                </a:moveTo>
                <a:cubicBezTo>
                  <a:pt x="100261" y="2431"/>
                  <a:pt x="90190" y="2431"/>
                  <a:pt x="83989" y="8632"/>
                </a:cubicBezTo>
                <a:lnTo>
                  <a:pt x="4614" y="88007"/>
                </a:lnTo>
                <a:cubicBezTo>
                  <a:pt x="-1587" y="94208"/>
                  <a:pt x="-1587" y="104279"/>
                  <a:pt x="4614" y="110480"/>
                </a:cubicBezTo>
                <a:cubicBezTo>
                  <a:pt x="10815" y="116681"/>
                  <a:pt x="20886" y="116681"/>
                  <a:pt x="27087" y="110480"/>
                </a:cubicBezTo>
                <a:lnTo>
                  <a:pt x="79375" y="58192"/>
                </a:lnTo>
                <a:lnTo>
                  <a:pt x="79375" y="242094"/>
                </a:lnTo>
                <a:cubicBezTo>
                  <a:pt x="79375" y="250875"/>
                  <a:pt x="86469" y="257969"/>
                  <a:pt x="95250" y="257969"/>
                </a:cubicBezTo>
                <a:cubicBezTo>
                  <a:pt x="104031" y="257969"/>
                  <a:pt x="111125" y="250875"/>
                  <a:pt x="111125" y="242094"/>
                </a:cubicBezTo>
                <a:lnTo>
                  <a:pt x="111125" y="58192"/>
                </a:lnTo>
                <a:lnTo>
                  <a:pt x="163413" y="110480"/>
                </a:lnTo>
                <a:cubicBezTo>
                  <a:pt x="169614" y="116681"/>
                  <a:pt x="179685" y="116681"/>
                  <a:pt x="185886" y="110480"/>
                </a:cubicBezTo>
                <a:cubicBezTo>
                  <a:pt x="192087" y="104279"/>
                  <a:pt x="192087" y="94208"/>
                  <a:pt x="185886" y="88007"/>
                </a:cubicBezTo>
                <a:lnTo>
                  <a:pt x="106511" y="8632"/>
                </a:ln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47" name="Shape 45"/>
          <p:cNvSpPr/>
          <p:nvPr/>
        </p:nvSpPr>
        <p:spPr>
          <a:xfrm>
            <a:off x="10058400" y="9299705"/>
            <a:ext cx="25400" cy="406400"/>
          </a:xfrm>
          <a:custGeom>
            <a:avLst/>
            <a:gdLst/>
            <a:ahLst/>
            <a:cxnLst/>
            <a:rect l="l" t="t" r="r" b="b"/>
            <a:pathLst>
              <a:path w="25400" h="406400">
                <a:moveTo>
                  <a:pt x="0" y="0"/>
                </a:moveTo>
                <a:lnTo>
                  <a:pt x="25400" y="0"/>
                </a:lnTo>
                <a:lnTo>
                  <a:pt x="25400" y="406400"/>
                </a:lnTo>
                <a:lnTo>
                  <a:pt x="0" y="406400"/>
                </a:lnTo>
                <a:lnTo>
                  <a:pt x="0" y="0"/>
                </a:ln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48" name="Shape 46"/>
          <p:cNvSpPr/>
          <p:nvPr/>
        </p:nvSpPr>
        <p:spPr>
          <a:xfrm>
            <a:off x="5553456" y="9909305"/>
            <a:ext cx="5143500" cy="1066800"/>
          </a:xfrm>
          <a:custGeom>
            <a:avLst/>
            <a:gdLst/>
            <a:ahLst/>
            <a:cxnLst/>
            <a:rect l="l" t="t" r="r" b="b"/>
            <a:pathLst>
              <a:path w="5143500" h="1066800">
                <a:moveTo>
                  <a:pt x="152403" y="0"/>
                </a:moveTo>
                <a:lnTo>
                  <a:pt x="4991097" y="0"/>
                </a:lnTo>
                <a:cubicBezTo>
                  <a:pt x="5075267" y="0"/>
                  <a:pt x="5143500" y="68233"/>
                  <a:pt x="5143500" y="152403"/>
                </a:cubicBezTo>
                <a:lnTo>
                  <a:pt x="5143500" y="914397"/>
                </a:lnTo>
                <a:cubicBezTo>
                  <a:pt x="5143500" y="998567"/>
                  <a:pt x="5075267" y="1066800"/>
                  <a:pt x="4991097" y="1066800"/>
                </a:cubicBezTo>
                <a:lnTo>
                  <a:pt x="152403" y="1066800"/>
                </a:lnTo>
                <a:cubicBezTo>
                  <a:pt x="68233" y="1066800"/>
                  <a:pt x="0" y="998567"/>
                  <a:pt x="0" y="9143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gradFill rotWithShape="1" flip="none">
            <a:gsLst>
              <a:gs pos="0">
                <a:srgbClr val="10B981"/>
              </a:gs>
              <a:gs pos="100000">
                <a:srgbClr val="059669"/>
              </a:gs>
            </a:gsLst>
            <a:lin ang="0" scaled="1"/>
          </a:gra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49" name="Shape 47"/>
          <p:cNvSpPr/>
          <p:nvPr/>
        </p:nvSpPr>
        <p:spPr>
          <a:xfrm>
            <a:off x="5978906" y="10290305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57448" y="0"/>
                </a:moveTo>
                <a:cubicBezTo>
                  <a:pt x="36433" y="0"/>
                  <a:pt x="19348" y="17085"/>
                  <a:pt x="19348" y="38100"/>
                </a:cubicBezTo>
                <a:lnTo>
                  <a:pt x="19348" y="266700"/>
                </a:lnTo>
                <a:cubicBezTo>
                  <a:pt x="19348" y="287715"/>
                  <a:pt x="36433" y="304800"/>
                  <a:pt x="57448" y="304800"/>
                </a:cubicBezTo>
                <a:lnTo>
                  <a:pt x="209848" y="304800"/>
                </a:lnTo>
                <a:cubicBezTo>
                  <a:pt x="230862" y="304800"/>
                  <a:pt x="247948" y="287715"/>
                  <a:pt x="247948" y="266700"/>
                </a:cubicBezTo>
                <a:lnTo>
                  <a:pt x="247948" y="209550"/>
                </a:lnTo>
                <a:lnTo>
                  <a:pt x="294442" y="209550"/>
                </a:lnTo>
                <a:lnTo>
                  <a:pt x="275987" y="228005"/>
                </a:lnTo>
                <a:cubicBezTo>
                  <a:pt x="270391" y="233601"/>
                  <a:pt x="270391" y="242649"/>
                  <a:pt x="275987" y="248186"/>
                </a:cubicBezTo>
                <a:cubicBezTo>
                  <a:pt x="281583" y="253722"/>
                  <a:pt x="290632" y="253782"/>
                  <a:pt x="296168" y="248186"/>
                </a:cubicBezTo>
                <a:lnTo>
                  <a:pt x="339030" y="205323"/>
                </a:lnTo>
                <a:cubicBezTo>
                  <a:pt x="344626" y="199727"/>
                  <a:pt x="344626" y="190679"/>
                  <a:pt x="339030" y="185142"/>
                </a:cubicBezTo>
                <a:lnTo>
                  <a:pt x="296168" y="142280"/>
                </a:lnTo>
                <a:cubicBezTo>
                  <a:pt x="290572" y="136684"/>
                  <a:pt x="281523" y="136684"/>
                  <a:pt x="275987" y="142280"/>
                </a:cubicBezTo>
                <a:cubicBezTo>
                  <a:pt x="270450" y="147876"/>
                  <a:pt x="270391" y="156924"/>
                  <a:pt x="275987" y="162461"/>
                </a:cubicBezTo>
                <a:lnTo>
                  <a:pt x="294442" y="180915"/>
                </a:lnTo>
                <a:lnTo>
                  <a:pt x="247948" y="180915"/>
                </a:lnTo>
                <a:lnTo>
                  <a:pt x="247948" y="101441"/>
                </a:lnTo>
                <a:cubicBezTo>
                  <a:pt x="247948" y="91321"/>
                  <a:pt x="243959" y="81617"/>
                  <a:pt x="236815" y="74474"/>
                </a:cubicBezTo>
                <a:lnTo>
                  <a:pt x="173355" y="11132"/>
                </a:lnTo>
                <a:cubicBezTo>
                  <a:pt x="166211" y="3989"/>
                  <a:pt x="156567" y="0"/>
                  <a:pt x="146447" y="0"/>
                </a:cubicBezTo>
                <a:lnTo>
                  <a:pt x="57448" y="0"/>
                </a:lnTo>
                <a:close/>
                <a:moveTo>
                  <a:pt x="213122" y="104775"/>
                </a:moveTo>
                <a:lnTo>
                  <a:pt x="157460" y="104775"/>
                </a:lnTo>
                <a:cubicBezTo>
                  <a:pt x="149543" y="104775"/>
                  <a:pt x="143173" y="98405"/>
                  <a:pt x="143173" y="90488"/>
                </a:cubicBezTo>
                <a:lnTo>
                  <a:pt x="143173" y="34826"/>
                </a:lnTo>
                <a:lnTo>
                  <a:pt x="213122" y="104775"/>
                </a:lnTo>
                <a:close/>
                <a:moveTo>
                  <a:pt x="133648" y="195263"/>
                </a:moveTo>
                <a:cubicBezTo>
                  <a:pt x="133648" y="187345"/>
                  <a:pt x="140018" y="180975"/>
                  <a:pt x="147935" y="180975"/>
                </a:cubicBezTo>
                <a:lnTo>
                  <a:pt x="209848" y="180975"/>
                </a:lnTo>
                <a:lnTo>
                  <a:pt x="209848" y="209550"/>
                </a:lnTo>
                <a:lnTo>
                  <a:pt x="147935" y="209550"/>
                </a:lnTo>
                <a:cubicBezTo>
                  <a:pt x="140018" y="209550"/>
                  <a:pt x="133648" y="203180"/>
                  <a:pt x="133648" y="1952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0" name="Text 48"/>
          <p:cNvSpPr/>
          <p:nvPr/>
        </p:nvSpPr>
        <p:spPr>
          <a:xfrm>
            <a:off x="6544056" y="10112505"/>
            <a:ext cx="3873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Generated Content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544056" y="10468105"/>
            <a:ext cx="3848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 Copy, Social Posts, Marketing Collateral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2563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/ MODULES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Design - Main Controller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727200"/>
            <a:ext cx="7416800" cy="2362200"/>
          </a:xfrm>
          <a:custGeom>
            <a:avLst/>
            <a:gdLst/>
            <a:ahLst/>
            <a:cxnLst/>
            <a:rect l="l" t="t" r="r" b="b"/>
            <a:pathLst>
              <a:path w="7416800" h="2362200">
                <a:moveTo>
                  <a:pt x="203196" y="0"/>
                </a:moveTo>
                <a:lnTo>
                  <a:pt x="7213604" y="0"/>
                </a:lnTo>
                <a:cubicBezTo>
                  <a:pt x="7325826" y="0"/>
                  <a:pt x="7416800" y="90974"/>
                  <a:pt x="7416800" y="203196"/>
                </a:cubicBezTo>
                <a:lnTo>
                  <a:pt x="7416800" y="2159004"/>
                </a:lnTo>
                <a:cubicBezTo>
                  <a:pt x="7416800" y="2271226"/>
                  <a:pt x="7325826" y="2362200"/>
                  <a:pt x="7213604" y="2362200"/>
                </a:cubicBezTo>
                <a:lnTo>
                  <a:pt x="203196" y="2362200"/>
                </a:lnTo>
                <a:cubicBezTo>
                  <a:pt x="90974" y="2362200"/>
                  <a:pt x="0" y="2271226"/>
                  <a:pt x="0" y="2159004"/>
                </a:cubicBezTo>
                <a:lnTo>
                  <a:pt x="0" y="203196"/>
                </a:lnTo>
                <a:cubicBezTo>
                  <a:pt x="0" y="91049"/>
                  <a:pt x="91049" y="0"/>
                  <a:pt x="203196" y="0"/>
                </a:cubicBezTo>
                <a:close/>
              </a:path>
            </a:pathLst>
          </a:custGeom>
          <a:gradFill rotWithShape="1" flip="none">
            <a:gsLst>
              <a:gs pos="0">
                <a:srgbClr val="8B5CF6"/>
              </a:gs>
              <a:gs pos="100000">
                <a:srgbClr val="7C3AED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812800" y="2032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984208" y="22479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828800" y="2082800"/>
            <a:ext cx="2222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Main Controller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828800" y="2489119"/>
            <a:ext cx="217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app.py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12800" y="3048000"/>
            <a:ext cx="6921500" cy="736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Central orchestrator that coordinates all system modules, manages data flow, and handles user interactions.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3419" y="4355088"/>
            <a:ext cx="7402237" cy="6335437"/>
          </a:xfrm>
          <a:custGeom>
            <a:avLst/>
            <a:gdLst/>
            <a:ahLst/>
            <a:cxnLst/>
            <a:rect l="l" t="t" r="r" b="b"/>
            <a:pathLst>
              <a:path w="7402237" h="6335437">
                <a:moveTo>
                  <a:pt x="152431" y="0"/>
                </a:moveTo>
                <a:lnTo>
                  <a:pt x="7249807" y="0"/>
                </a:lnTo>
                <a:cubicBezTo>
                  <a:pt x="7333992" y="0"/>
                  <a:pt x="7402237" y="68246"/>
                  <a:pt x="7402237" y="152431"/>
                </a:cubicBezTo>
                <a:lnTo>
                  <a:pt x="7402237" y="6183007"/>
                </a:lnTo>
                <a:cubicBezTo>
                  <a:pt x="7402237" y="6267192"/>
                  <a:pt x="7333992" y="6335437"/>
                  <a:pt x="7249807" y="6335437"/>
                </a:cubicBezTo>
                <a:lnTo>
                  <a:pt x="152431" y="6335437"/>
                </a:lnTo>
                <a:cubicBezTo>
                  <a:pt x="68246" y="6335437"/>
                  <a:pt x="0" y="6267192"/>
                  <a:pt x="0" y="6183007"/>
                </a:cubicBezTo>
                <a:lnTo>
                  <a:pt x="0" y="152431"/>
                </a:lnTo>
                <a:cubicBezTo>
                  <a:pt x="0" y="68302"/>
                  <a:pt x="68302" y="0"/>
                  <a:pt x="152431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55387" y="471610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66377" y="18008"/>
                </a:moveTo>
                <a:cubicBezTo>
                  <a:pt x="71785" y="21779"/>
                  <a:pt x="73075" y="29220"/>
                  <a:pt x="69304" y="34578"/>
                </a:cubicBezTo>
                <a:lnTo>
                  <a:pt x="41523" y="74265"/>
                </a:lnTo>
                <a:cubicBezTo>
                  <a:pt x="39489" y="77143"/>
                  <a:pt x="36314" y="78978"/>
                  <a:pt x="32792" y="79276"/>
                </a:cubicBezTo>
                <a:cubicBezTo>
                  <a:pt x="29270" y="79573"/>
                  <a:pt x="25797" y="78383"/>
                  <a:pt x="23316" y="75902"/>
                </a:cubicBezTo>
                <a:lnTo>
                  <a:pt x="3473" y="56059"/>
                </a:lnTo>
                <a:cubicBezTo>
                  <a:pt x="-1141" y="51395"/>
                  <a:pt x="-1141" y="43855"/>
                  <a:pt x="3473" y="39191"/>
                </a:cubicBezTo>
                <a:cubicBezTo>
                  <a:pt x="8086" y="34528"/>
                  <a:pt x="15677" y="34578"/>
                  <a:pt x="20340" y="39191"/>
                </a:cubicBezTo>
                <a:lnTo>
                  <a:pt x="30163" y="49014"/>
                </a:lnTo>
                <a:lnTo>
                  <a:pt x="49808" y="20935"/>
                </a:lnTo>
                <a:cubicBezTo>
                  <a:pt x="53578" y="15528"/>
                  <a:pt x="61020" y="14238"/>
                  <a:pt x="66377" y="18008"/>
                </a:cubicBezTo>
                <a:close/>
                <a:moveTo>
                  <a:pt x="66377" y="97383"/>
                </a:moveTo>
                <a:cubicBezTo>
                  <a:pt x="71785" y="101154"/>
                  <a:pt x="73075" y="108595"/>
                  <a:pt x="69304" y="113953"/>
                </a:cubicBezTo>
                <a:lnTo>
                  <a:pt x="41523" y="153640"/>
                </a:lnTo>
                <a:cubicBezTo>
                  <a:pt x="39489" y="156518"/>
                  <a:pt x="36314" y="158353"/>
                  <a:pt x="32792" y="158651"/>
                </a:cubicBezTo>
                <a:cubicBezTo>
                  <a:pt x="29270" y="158948"/>
                  <a:pt x="25797" y="157758"/>
                  <a:pt x="23316" y="155277"/>
                </a:cubicBezTo>
                <a:lnTo>
                  <a:pt x="3473" y="135434"/>
                </a:lnTo>
                <a:cubicBezTo>
                  <a:pt x="-1191" y="130770"/>
                  <a:pt x="-1191" y="123230"/>
                  <a:pt x="3473" y="118616"/>
                </a:cubicBezTo>
                <a:cubicBezTo>
                  <a:pt x="8136" y="114002"/>
                  <a:pt x="15677" y="113953"/>
                  <a:pt x="20290" y="118616"/>
                </a:cubicBezTo>
                <a:lnTo>
                  <a:pt x="30113" y="128439"/>
                </a:lnTo>
                <a:lnTo>
                  <a:pt x="49758" y="100360"/>
                </a:lnTo>
                <a:cubicBezTo>
                  <a:pt x="53529" y="94952"/>
                  <a:pt x="60970" y="93662"/>
                  <a:pt x="66328" y="97433"/>
                </a:cubicBezTo>
                <a:close/>
                <a:moveTo>
                  <a:pt x="111125" y="47625"/>
                </a:moveTo>
                <a:cubicBezTo>
                  <a:pt x="111125" y="38844"/>
                  <a:pt x="118219" y="31750"/>
                  <a:pt x="127000" y="31750"/>
                </a:cubicBezTo>
                <a:lnTo>
                  <a:pt x="238125" y="31750"/>
                </a:lnTo>
                <a:cubicBezTo>
                  <a:pt x="246906" y="31750"/>
                  <a:pt x="254000" y="38844"/>
                  <a:pt x="254000" y="47625"/>
                </a:cubicBezTo>
                <a:cubicBezTo>
                  <a:pt x="254000" y="56406"/>
                  <a:pt x="246906" y="63500"/>
                  <a:pt x="238125" y="63500"/>
                </a:cubicBezTo>
                <a:lnTo>
                  <a:pt x="127000" y="63500"/>
                </a:lnTo>
                <a:cubicBezTo>
                  <a:pt x="118219" y="63500"/>
                  <a:pt x="111125" y="56406"/>
                  <a:pt x="111125" y="47625"/>
                </a:cubicBezTo>
                <a:close/>
                <a:moveTo>
                  <a:pt x="111125" y="127000"/>
                </a:moveTo>
                <a:cubicBezTo>
                  <a:pt x="111125" y="118219"/>
                  <a:pt x="118219" y="111125"/>
                  <a:pt x="127000" y="111125"/>
                </a:cubicBezTo>
                <a:lnTo>
                  <a:pt x="238125" y="111125"/>
                </a:lnTo>
                <a:cubicBezTo>
                  <a:pt x="246906" y="111125"/>
                  <a:pt x="254000" y="118219"/>
                  <a:pt x="254000" y="127000"/>
                </a:cubicBezTo>
                <a:cubicBezTo>
                  <a:pt x="254000" y="135781"/>
                  <a:pt x="246906" y="142875"/>
                  <a:pt x="238125" y="142875"/>
                </a:cubicBezTo>
                <a:lnTo>
                  <a:pt x="127000" y="142875"/>
                </a:lnTo>
                <a:cubicBezTo>
                  <a:pt x="118219" y="142875"/>
                  <a:pt x="111125" y="135781"/>
                  <a:pt x="111125" y="127000"/>
                </a:cubicBezTo>
                <a:close/>
                <a:moveTo>
                  <a:pt x="79375" y="206375"/>
                </a:moveTo>
                <a:cubicBezTo>
                  <a:pt x="79375" y="197594"/>
                  <a:pt x="86469" y="190500"/>
                  <a:pt x="95250" y="190500"/>
                </a:cubicBezTo>
                <a:lnTo>
                  <a:pt x="238125" y="190500"/>
                </a:lnTo>
                <a:cubicBezTo>
                  <a:pt x="246906" y="190500"/>
                  <a:pt x="254000" y="197594"/>
                  <a:pt x="254000" y="206375"/>
                </a:cubicBezTo>
                <a:cubicBezTo>
                  <a:pt x="254000" y="215156"/>
                  <a:pt x="246906" y="222250"/>
                  <a:pt x="238125" y="222250"/>
                </a:cubicBezTo>
                <a:lnTo>
                  <a:pt x="95250" y="222250"/>
                </a:lnTo>
                <a:cubicBezTo>
                  <a:pt x="86469" y="222250"/>
                  <a:pt x="79375" y="215156"/>
                  <a:pt x="79375" y="206375"/>
                </a:cubicBezTo>
                <a:close/>
                <a:moveTo>
                  <a:pt x="31750" y="186531"/>
                </a:moveTo>
                <a:cubicBezTo>
                  <a:pt x="42702" y="186531"/>
                  <a:pt x="51594" y="195423"/>
                  <a:pt x="51594" y="206375"/>
                </a:cubicBezTo>
                <a:cubicBezTo>
                  <a:pt x="51594" y="217327"/>
                  <a:pt x="42702" y="226219"/>
                  <a:pt x="31750" y="226219"/>
                </a:cubicBezTo>
                <a:cubicBezTo>
                  <a:pt x="20798" y="226219"/>
                  <a:pt x="11906" y="217327"/>
                  <a:pt x="11906" y="206375"/>
                </a:cubicBezTo>
                <a:cubicBezTo>
                  <a:pt x="11906" y="195423"/>
                  <a:pt x="20798" y="186531"/>
                  <a:pt x="31750" y="186531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2" name="Text 10"/>
          <p:cNvSpPr/>
          <p:nvPr/>
        </p:nvSpPr>
        <p:spPr>
          <a:xfrm>
            <a:off x="1141137" y="4665303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Responsibilities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29056" y="5229521"/>
            <a:ext cx="6779937" cy="874437"/>
          </a:xfrm>
          <a:custGeom>
            <a:avLst/>
            <a:gdLst/>
            <a:ahLst/>
            <a:cxnLst/>
            <a:rect l="l" t="t" r="r" b="b"/>
            <a:pathLst>
              <a:path w="6779937" h="874437">
                <a:moveTo>
                  <a:pt x="101601" y="0"/>
                </a:moveTo>
                <a:lnTo>
                  <a:pt x="6678336" y="0"/>
                </a:lnTo>
                <a:cubicBezTo>
                  <a:pt x="6734449" y="0"/>
                  <a:pt x="6779937" y="45488"/>
                  <a:pt x="6779937" y="101601"/>
                </a:cubicBezTo>
                <a:lnTo>
                  <a:pt x="6779937" y="772836"/>
                </a:lnTo>
                <a:cubicBezTo>
                  <a:pt x="6779937" y="828949"/>
                  <a:pt x="6734449" y="874437"/>
                  <a:pt x="6678336" y="874437"/>
                </a:cubicBezTo>
                <a:lnTo>
                  <a:pt x="101601" y="874437"/>
                </a:lnTo>
                <a:cubicBezTo>
                  <a:pt x="45488" y="874437"/>
                  <a:pt x="0" y="828949"/>
                  <a:pt x="0" y="772836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86875" y="541274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1075775" y="5514342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25400" y="25400"/>
                </a:moveTo>
                <a:cubicBezTo>
                  <a:pt x="11390" y="25400"/>
                  <a:pt x="0" y="36790"/>
                  <a:pt x="0" y="50800"/>
                </a:cubicBezTo>
                <a:lnTo>
                  <a:pt x="0" y="152400"/>
                </a:lnTo>
                <a:cubicBezTo>
                  <a:pt x="0" y="166410"/>
                  <a:pt x="11390" y="177800"/>
                  <a:pt x="25400" y="177800"/>
                </a:cubicBezTo>
                <a:lnTo>
                  <a:pt x="203200" y="177800"/>
                </a:lnTo>
                <a:cubicBezTo>
                  <a:pt x="217210" y="177800"/>
                  <a:pt x="228600" y="166410"/>
                  <a:pt x="228600" y="152400"/>
                </a:cubicBezTo>
                <a:lnTo>
                  <a:pt x="228600" y="50800"/>
                </a:lnTo>
                <a:cubicBezTo>
                  <a:pt x="228600" y="36790"/>
                  <a:pt x="217210" y="25400"/>
                  <a:pt x="203200" y="25400"/>
                </a:cubicBezTo>
                <a:lnTo>
                  <a:pt x="25400" y="25400"/>
                </a:lnTo>
                <a:close/>
                <a:moveTo>
                  <a:pt x="31750" y="50800"/>
                </a:moveTo>
                <a:lnTo>
                  <a:pt x="44450" y="50800"/>
                </a:lnTo>
                <a:cubicBezTo>
                  <a:pt x="47943" y="50800"/>
                  <a:pt x="50800" y="53657"/>
                  <a:pt x="50800" y="57150"/>
                </a:cubicBezTo>
                <a:lnTo>
                  <a:pt x="50800" y="69850"/>
                </a:lnTo>
                <a:cubicBezTo>
                  <a:pt x="50800" y="73343"/>
                  <a:pt x="47943" y="76200"/>
                  <a:pt x="44450" y="76200"/>
                </a:cubicBezTo>
                <a:lnTo>
                  <a:pt x="31750" y="76200"/>
                </a:lnTo>
                <a:cubicBezTo>
                  <a:pt x="28258" y="76200"/>
                  <a:pt x="25400" y="73343"/>
                  <a:pt x="25400" y="69850"/>
                </a:cubicBezTo>
                <a:lnTo>
                  <a:pt x="25400" y="57150"/>
                </a:lnTo>
                <a:cubicBezTo>
                  <a:pt x="25400" y="53657"/>
                  <a:pt x="28258" y="50800"/>
                  <a:pt x="31750" y="50800"/>
                </a:cubicBezTo>
                <a:close/>
                <a:moveTo>
                  <a:pt x="25400" y="95250"/>
                </a:moveTo>
                <a:cubicBezTo>
                  <a:pt x="25400" y="91757"/>
                  <a:pt x="28258" y="88900"/>
                  <a:pt x="31750" y="88900"/>
                </a:cubicBezTo>
                <a:lnTo>
                  <a:pt x="44450" y="88900"/>
                </a:lnTo>
                <a:cubicBezTo>
                  <a:pt x="47943" y="88900"/>
                  <a:pt x="50800" y="91757"/>
                  <a:pt x="50800" y="95250"/>
                </a:cubicBezTo>
                <a:lnTo>
                  <a:pt x="50800" y="107950"/>
                </a:lnTo>
                <a:cubicBezTo>
                  <a:pt x="50800" y="111443"/>
                  <a:pt x="47943" y="114300"/>
                  <a:pt x="44450" y="114300"/>
                </a:cubicBezTo>
                <a:lnTo>
                  <a:pt x="31750" y="114300"/>
                </a:lnTo>
                <a:cubicBezTo>
                  <a:pt x="28258" y="114300"/>
                  <a:pt x="25400" y="111443"/>
                  <a:pt x="25400" y="107950"/>
                </a:cubicBezTo>
                <a:lnTo>
                  <a:pt x="25400" y="95250"/>
                </a:lnTo>
                <a:close/>
                <a:moveTo>
                  <a:pt x="69850" y="50800"/>
                </a:moveTo>
                <a:lnTo>
                  <a:pt x="82550" y="50800"/>
                </a:lnTo>
                <a:cubicBezTo>
                  <a:pt x="86043" y="50800"/>
                  <a:pt x="88900" y="53657"/>
                  <a:pt x="88900" y="57150"/>
                </a:cubicBezTo>
                <a:lnTo>
                  <a:pt x="88900" y="69850"/>
                </a:lnTo>
                <a:cubicBezTo>
                  <a:pt x="88900" y="73343"/>
                  <a:pt x="86043" y="76200"/>
                  <a:pt x="82550" y="76200"/>
                </a:cubicBezTo>
                <a:lnTo>
                  <a:pt x="69850" y="76200"/>
                </a:lnTo>
                <a:cubicBezTo>
                  <a:pt x="66357" y="76200"/>
                  <a:pt x="63500" y="73343"/>
                  <a:pt x="63500" y="69850"/>
                </a:cubicBezTo>
                <a:lnTo>
                  <a:pt x="63500" y="57150"/>
                </a:lnTo>
                <a:cubicBezTo>
                  <a:pt x="63500" y="53657"/>
                  <a:pt x="66357" y="50800"/>
                  <a:pt x="69850" y="50800"/>
                </a:cubicBezTo>
                <a:close/>
                <a:moveTo>
                  <a:pt x="63500" y="95250"/>
                </a:moveTo>
                <a:cubicBezTo>
                  <a:pt x="63500" y="91757"/>
                  <a:pt x="66357" y="88900"/>
                  <a:pt x="69850" y="88900"/>
                </a:cubicBezTo>
                <a:lnTo>
                  <a:pt x="82550" y="88900"/>
                </a:lnTo>
                <a:cubicBezTo>
                  <a:pt x="86043" y="88900"/>
                  <a:pt x="88900" y="91757"/>
                  <a:pt x="88900" y="95250"/>
                </a:cubicBezTo>
                <a:lnTo>
                  <a:pt x="88900" y="107950"/>
                </a:lnTo>
                <a:cubicBezTo>
                  <a:pt x="88900" y="111443"/>
                  <a:pt x="86043" y="114300"/>
                  <a:pt x="82550" y="114300"/>
                </a:cubicBezTo>
                <a:lnTo>
                  <a:pt x="69850" y="114300"/>
                </a:lnTo>
                <a:cubicBezTo>
                  <a:pt x="66357" y="114300"/>
                  <a:pt x="63500" y="111443"/>
                  <a:pt x="63500" y="107950"/>
                </a:cubicBezTo>
                <a:lnTo>
                  <a:pt x="63500" y="95250"/>
                </a:lnTo>
                <a:close/>
                <a:moveTo>
                  <a:pt x="69850" y="127000"/>
                </a:moveTo>
                <a:lnTo>
                  <a:pt x="158750" y="127000"/>
                </a:lnTo>
                <a:cubicBezTo>
                  <a:pt x="162243" y="127000"/>
                  <a:pt x="165100" y="129858"/>
                  <a:pt x="165100" y="133350"/>
                </a:cubicBezTo>
                <a:lnTo>
                  <a:pt x="165100" y="146050"/>
                </a:lnTo>
                <a:cubicBezTo>
                  <a:pt x="165100" y="149543"/>
                  <a:pt x="162243" y="152400"/>
                  <a:pt x="158750" y="152400"/>
                </a:cubicBezTo>
                <a:lnTo>
                  <a:pt x="69850" y="152400"/>
                </a:lnTo>
                <a:cubicBezTo>
                  <a:pt x="66357" y="152400"/>
                  <a:pt x="63500" y="149543"/>
                  <a:pt x="63500" y="146050"/>
                </a:cubicBezTo>
                <a:lnTo>
                  <a:pt x="63500" y="133350"/>
                </a:lnTo>
                <a:cubicBezTo>
                  <a:pt x="63500" y="129858"/>
                  <a:pt x="66357" y="127000"/>
                  <a:pt x="69850" y="127000"/>
                </a:cubicBezTo>
                <a:close/>
                <a:moveTo>
                  <a:pt x="101600" y="57150"/>
                </a:moveTo>
                <a:cubicBezTo>
                  <a:pt x="101600" y="53657"/>
                  <a:pt x="104458" y="50800"/>
                  <a:pt x="107950" y="50800"/>
                </a:cubicBezTo>
                <a:lnTo>
                  <a:pt x="120650" y="50800"/>
                </a:lnTo>
                <a:cubicBezTo>
                  <a:pt x="124143" y="50800"/>
                  <a:pt x="127000" y="53657"/>
                  <a:pt x="127000" y="57150"/>
                </a:cubicBezTo>
                <a:lnTo>
                  <a:pt x="127000" y="69850"/>
                </a:lnTo>
                <a:cubicBezTo>
                  <a:pt x="127000" y="73343"/>
                  <a:pt x="124143" y="76200"/>
                  <a:pt x="120650" y="76200"/>
                </a:cubicBezTo>
                <a:lnTo>
                  <a:pt x="107950" y="76200"/>
                </a:lnTo>
                <a:cubicBezTo>
                  <a:pt x="104458" y="76200"/>
                  <a:pt x="101600" y="73343"/>
                  <a:pt x="101600" y="69850"/>
                </a:cubicBezTo>
                <a:lnTo>
                  <a:pt x="101600" y="57150"/>
                </a:lnTo>
                <a:close/>
                <a:moveTo>
                  <a:pt x="107950" y="88900"/>
                </a:moveTo>
                <a:lnTo>
                  <a:pt x="120650" y="88900"/>
                </a:lnTo>
                <a:cubicBezTo>
                  <a:pt x="124143" y="88900"/>
                  <a:pt x="127000" y="91757"/>
                  <a:pt x="127000" y="95250"/>
                </a:cubicBezTo>
                <a:lnTo>
                  <a:pt x="127000" y="107950"/>
                </a:lnTo>
                <a:cubicBezTo>
                  <a:pt x="127000" y="111443"/>
                  <a:pt x="124143" y="114300"/>
                  <a:pt x="120650" y="114300"/>
                </a:cubicBezTo>
                <a:lnTo>
                  <a:pt x="107950" y="114300"/>
                </a:lnTo>
                <a:cubicBezTo>
                  <a:pt x="104458" y="114300"/>
                  <a:pt x="101600" y="111443"/>
                  <a:pt x="101600" y="107950"/>
                </a:cubicBezTo>
                <a:lnTo>
                  <a:pt x="101600" y="95250"/>
                </a:lnTo>
                <a:cubicBezTo>
                  <a:pt x="101600" y="91757"/>
                  <a:pt x="104458" y="88900"/>
                  <a:pt x="107950" y="88900"/>
                </a:cubicBezTo>
                <a:close/>
                <a:moveTo>
                  <a:pt x="139700" y="57150"/>
                </a:moveTo>
                <a:cubicBezTo>
                  <a:pt x="139700" y="53657"/>
                  <a:pt x="142558" y="50800"/>
                  <a:pt x="146050" y="50800"/>
                </a:cubicBezTo>
                <a:lnTo>
                  <a:pt x="158750" y="50800"/>
                </a:lnTo>
                <a:cubicBezTo>
                  <a:pt x="162243" y="50800"/>
                  <a:pt x="165100" y="53657"/>
                  <a:pt x="165100" y="57150"/>
                </a:cubicBezTo>
                <a:lnTo>
                  <a:pt x="165100" y="69850"/>
                </a:lnTo>
                <a:cubicBezTo>
                  <a:pt x="165100" y="73343"/>
                  <a:pt x="162243" y="76200"/>
                  <a:pt x="158750" y="76200"/>
                </a:cubicBezTo>
                <a:lnTo>
                  <a:pt x="146050" y="76200"/>
                </a:lnTo>
                <a:cubicBezTo>
                  <a:pt x="142558" y="76200"/>
                  <a:pt x="139700" y="73343"/>
                  <a:pt x="139700" y="69850"/>
                </a:cubicBezTo>
                <a:lnTo>
                  <a:pt x="139700" y="57150"/>
                </a:lnTo>
                <a:close/>
                <a:moveTo>
                  <a:pt x="146050" y="88900"/>
                </a:moveTo>
                <a:lnTo>
                  <a:pt x="158750" y="88900"/>
                </a:lnTo>
                <a:cubicBezTo>
                  <a:pt x="162243" y="88900"/>
                  <a:pt x="165100" y="91757"/>
                  <a:pt x="165100" y="95250"/>
                </a:cubicBezTo>
                <a:lnTo>
                  <a:pt x="165100" y="107950"/>
                </a:lnTo>
                <a:cubicBezTo>
                  <a:pt x="165100" y="111443"/>
                  <a:pt x="162243" y="114300"/>
                  <a:pt x="158750" y="114300"/>
                </a:cubicBezTo>
                <a:lnTo>
                  <a:pt x="146050" y="114300"/>
                </a:lnTo>
                <a:cubicBezTo>
                  <a:pt x="142558" y="114300"/>
                  <a:pt x="139700" y="111443"/>
                  <a:pt x="139700" y="107950"/>
                </a:cubicBezTo>
                <a:lnTo>
                  <a:pt x="139700" y="95250"/>
                </a:lnTo>
                <a:cubicBezTo>
                  <a:pt x="139700" y="91757"/>
                  <a:pt x="142558" y="88900"/>
                  <a:pt x="146050" y="88900"/>
                </a:cubicBezTo>
                <a:close/>
                <a:moveTo>
                  <a:pt x="177800" y="57150"/>
                </a:moveTo>
                <a:cubicBezTo>
                  <a:pt x="177800" y="53657"/>
                  <a:pt x="180658" y="50800"/>
                  <a:pt x="184150" y="50800"/>
                </a:cubicBezTo>
                <a:lnTo>
                  <a:pt x="196850" y="50800"/>
                </a:lnTo>
                <a:cubicBezTo>
                  <a:pt x="200343" y="50800"/>
                  <a:pt x="203200" y="53657"/>
                  <a:pt x="203200" y="57150"/>
                </a:cubicBezTo>
                <a:lnTo>
                  <a:pt x="203200" y="69850"/>
                </a:lnTo>
                <a:cubicBezTo>
                  <a:pt x="203200" y="73343"/>
                  <a:pt x="200343" y="76200"/>
                  <a:pt x="196850" y="76200"/>
                </a:cubicBezTo>
                <a:lnTo>
                  <a:pt x="184150" y="76200"/>
                </a:lnTo>
                <a:cubicBezTo>
                  <a:pt x="180658" y="76200"/>
                  <a:pt x="177800" y="73343"/>
                  <a:pt x="177800" y="69850"/>
                </a:cubicBezTo>
                <a:lnTo>
                  <a:pt x="177800" y="57150"/>
                </a:lnTo>
                <a:close/>
                <a:moveTo>
                  <a:pt x="184150" y="88900"/>
                </a:moveTo>
                <a:lnTo>
                  <a:pt x="196850" y="88900"/>
                </a:lnTo>
                <a:cubicBezTo>
                  <a:pt x="200343" y="88900"/>
                  <a:pt x="203200" y="91757"/>
                  <a:pt x="203200" y="95250"/>
                </a:cubicBezTo>
                <a:lnTo>
                  <a:pt x="203200" y="107950"/>
                </a:lnTo>
                <a:cubicBezTo>
                  <a:pt x="203200" y="111443"/>
                  <a:pt x="200343" y="114300"/>
                  <a:pt x="196850" y="114300"/>
                </a:cubicBezTo>
                <a:lnTo>
                  <a:pt x="184150" y="114300"/>
                </a:lnTo>
                <a:cubicBezTo>
                  <a:pt x="180658" y="114300"/>
                  <a:pt x="177800" y="111443"/>
                  <a:pt x="177800" y="107950"/>
                </a:cubicBezTo>
                <a:lnTo>
                  <a:pt x="177800" y="95250"/>
                </a:lnTo>
                <a:cubicBezTo>
                  <a:pt x="177800" y="91757"/>
                  <a:pt x="180658" y="88900"/>
                  <a:pt x="184150" y="8890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16" name="Text 14"/>
          <p:cNvSpPr/>
          <p:nvPr/>
        </p:nvSpPr>
        <p:spPr>
          <a:xfrm>
            <a:off x="1545675" y="5387342"/>
            <a:ext cx="2730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Accept User Input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545675" y="5692142"/>
            <a:ext cx="2717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Receive marketing topic from user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29056" y="6267195"/>
            <a:ext cx="6779937" cy="874437"/>
          </a:xfrm>
          <a:custGeom>
            <a:avLst/>
            <a:gdLst/>
            <a:ahLst/>
            <a:cxnLst/>
            <a:rect l="l" t="t" r="r" b="b"/>
            <a:pathLst>
              <a:path w="6779937" h="874437">
                <a:moveTo>
                  <a:pt x="101601" y="0"/>
                </a:moveTo>
                <a:lnTo>
                  <a:pt x="6678336" y="0"/>
                </a:lnTo>
                <a:cubicBezTo>
                  <a:pt x="6734449" y="0"/>
                  <a:pt x="6779937" y="45488"/>
                  <a:pt x="6779937" y="101601"/>
                </a:cubicBezTo>
                <a:lnTo>
                  <a:pt x="6779937" y="772836"/>
                </a:lnTo>
                <a:cubicBezTo>
                  <a:pt x="6779937" y="828949"/>
                  <a:pt x="6734449" y="874437"/>
                  <a:pt x="6678336" y="874437"/>
                </a:cubicBezTo>
                <a:lnTo>
                  <a:pt x="101601" y="874437"/>
                </a:lnTo>
                <a:cubicBezTo>
                  <a:pt x="45488" y="874437"/>
                  <a:pt x="0" y="828949"/>
                  <a:pt x="0" y="772836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986875" y="6450416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1088475" y="6552016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0" y="31750"/>
                </a:moveTo>
                <a:cubicBezTo>
                  <a:pt x="0" y="21233"/>
                  <a:pt x="8533" y="12700"/>
                  <a:pt x="19050" y="12700"/>
                </a:cubicBezTo>
                <a:lnTo>
                  <a:pt x="57150" y="12700"/>
                </a:lnTo>
                <a:cubicBezTo>
                  <a:pt x="67667" y="12700"/>
                  <a:pt x="76200" y="21233"/>
                  <a:pt x="76200" y="31750"/>
                </a:cubicBezTo>
                <a:lnTo>
                  <a:pt x="76200" y="38100"/>
                </a:lnTo>
                <a:lnTo>
                  <a:pt x="127000" y="38100"/>
                </a:lnTo>
                <a:lnTo>
                  <a:pt x="127000" y="31750"/>
                </a:lnTo>
                <a:cubicBezTo>
                  <a:pt x="127000" y="21233"/>
                  <a:pt x="135533" y="12700"/>
                  <a:pt x="146050" y="12700"/>
                </a:cubicBezTo>
                <a:lnTo>
                  <a:pt x="184150" y="12700"/>
                </a:lnTo>
                <a:cubicBezTo>
                  <a:pt x="194667" y="12700"/>
                  <a:pt x="203200" y="21233"/>
                  <a:pt x="203200" y="31750"/>
                </a:cubicBezTo>
                <a:lnTo>
                  <a:pt x="203200" y="69850"/>
                </a:lnTo>
                <a:cubicBezTo>
                  <a:pt x="203200" y="80367"/>
                  <a:pt x="194667" y="88900"/>
                  <a:pt x="184150" y="88900"/>
                </a:cubicBezTo>
                <a:lnTo>
                  <a:pt x="146050" y="88900"/>
                </a:lnTo>
                <a:cubicBezTo>
                  <a:pt x="135533" y="88900"/>
                  <a:pt x="127000" y="80367"/>
                  <a:pt x="127000" y="69850"/>
                </a:cubicBezTo>
                <a:lnTo>
                  <a:pt x="127000" y="63500"/>
                </a:lnTo>
                <a:lnTo>
                  <a:pt x="76200" y="63500"/>
                </a:lnTo>
                <a:lnTo>
                  <a:pt x="76200" y="69850"/>
                </a:lnTo>
                <a:cubicBezTo>
                  <a:pt x="76200" y="72747"/>
                  <a:pt x="75525" y="75525"/>
                  <a:pt x="74374" y="77986"/>
                </a:cubicBezTo>
                <a:lnTo>
                  <a:pt x="101600" y="114300"/>
                </a:lnTo>
                <a:lnTo>
                  <a:pt x="133350" y="114300"/>
                </a:lnTo>
                <a:cubicBezTo>
                  <a:pt x="143867" y="114300"/>
                  <a:pt x="152400" y="122833"/>
                  <a:pt x="152400" y="133350"/>
                </a:cubicBezTo>
                <a:lnTo>
                  <a:pt x="152400" y="171450"/>
                </a:lnTo>
                <a:cubicBezTo>
                  <a:pt x="152400" y="181967"/>
                  <a:pt x="143867" y="190500"/>
                  <a:pt x="133350" y="190500"/>
                </a:cubicBezTo>
                <a:lnTo>
                  <a:pt x="95250" y="190500"/>
                </a:lnTo>
                <a:cubicBezTo>
                  <a:pt x="84733" y="190500"/>
                  <a:pt x="76200" y="181967"/>
                  <a:pt x="76200" y="171450"/>
                </a:cubicBezTo>
                <a:lnTo>
                  <a:pt x="76200" y="133350"/>
                </a:lnTo>
                <a:cubicBezTo>
                  <a:pt x="76200" y="130453"/>
                  <a:pt x="76875" y="127675"/>
                  <a:pt x="78026" y="125214"/>
                </a:cubicBezTo>
                <a:lnTo>
                  <a:pt x="50800" y="88900"/>
                </a:lnTo>
                <a:lnTo>
                  <a:pt x="19050" y="88900"/>
                </a:lnTo>
                <a:cubicBezTo>
                  <a:pt x="8533" y="88900"/>
                  <a:pt x="0" y="80367"/>
                  <a:pt x="0" y="69850"/>
                </a:cubicBezTo>
                <a:lnTo>
                  <a:pt x="0" y="31750"/>
                </a:ln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1" name="Text 19"/>
          <p:cNvSpPr/>
          <p:nvPr/>
        </p:nvSpPr>
        <p:spPr>
          <a:xfrm>
            <a:off x="1545675" y="6425016"/>
            <a:ext cx="367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Coordinate Modules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545675" y="6729816"/>
            <a:ext cx="365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Manage communication between components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29056" y="7304874"/>
            <a:ext cx="6779937" cy="874437"/>
          </a:xfrm>
          <a:custGeom>
            <a:avLst/>
            <a:gdLst/>
            <a:ahLst/>
            <a:cxnLst/>
            <a:rect l="l" t="t" r="r" b="b"/>
            <a:pathLst>
              <a:path w="6779937" h="874437">
                <a:moveTo>
                  <a:pt x="101601" y="0"/>
                </a:moveTo>
                <a:lnTo>
                  <a:pt x="6678336" y="0"/>
                </a:lnTo>
                <a:cubicBezTo>
                  <a:pt x="6734449" y="0"/>
                  <a:pt x="6779937" y="45488"/>
                  <a:pt x="6779937" y="101601"/>
                </a:cubicBezTo>
                <a:lnTo>
                  <a:pt x="6779937" y="772836"/>
                </a:lnTo>
                <a:cubicBezTo>
                  <a:pt x="6779937" y="828949"/>
                  <a:pt x="6734449" y="874437"/>
                  <a:pt x="6678336" y="874437"/>
                </a:cubicBezTo>
                <a:lnTo>
                  <a:pt x="101601" y="874437"/>
                </a:lnTo>
                <a:cubicBezTo>
                  <a:pt x="45488" y="874437"/>
                  <a:pt x="0" y="828949"/>
                  <a:pt x="0" y="772836"/>
                </a:cubicBezTo>
                <a:lnTo>
                  <a:pt x="0" y="101601"/>
                </a:lnTo>
                <a:cubicBezTo>
                  <a:pt x="0" y="45488"/>
                  <a:pt x="45488" y="0"/>
                  <a:pt x="101601" y="0"/>
                </a:cubicBezTo>
                <a:close/>
              </a:path>
            </a:pathLst>
          </a:custGeom>
          <a:solidFill>
            <a:srgbClr val="FFFFFF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986875" y="7488089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101600" y="0"/>
                </a:moveTo>
                <a:lnTo>
                  <a:pt x="304800" y="0"/>
                </a:lnTo>
                <a:cubicBezTo>
                  <a:pt x="360875" y="0"/>
                  <a:pt x="406400" y="45525"/>
                  <a:pt x="406400" y="101600"/>
                </a:cubicBezTo>
                <a:lnTo>
                  <a:pt x="406400" y="304800"/>
                </a:lnTo>
                <a:cubicBezTo>
                  <a:pt x="406400" y="360875"/>
                  <a:pt x="360875" y="406400"/>
                  <a:pt x="3048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B5CF6">
              <a:alpha val="1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1088475" y="7589689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5400" y="12700"/>
                </a:moveTo>
                <a:cubicBezTo>
                  <a:pt x="11390" y="12700"/>
                  <a:pt x="0" y="24090"/>
                  <a:pt x="0" y="38100"/>
                </a:cubicBezTo>
                <a:lnTo>
                  <a:pt x="0" y="139700"/>
                </a:lnTo>
                <a:cubicBezTo>
                  <a:pt x="0" y="153710"/>
                  <a:pt x="11390" y="165100"/>
                  <a:pt x="25400" y="165100"/>
                </a:cubicBezTo>
                <a:lnTo>
                  <a:pt x="82550" y="165100"/>
                </a:lnTo>
                <a:lnTo>
                  <a:pt x="76200" y="184150"/>
                </a:lnTo>
                <a:lnTo>
                  <a:pt x="47625" y="184150"/>
                </a:lnTo>
                <a:cubicBezTo>
                  <a:pt x="42347" y="184150"/>
                  <a:pt x="38100" y="188397"/>
                  <a:pt x="38100" y="193675"/>
                </a:cubicBezTo>
                <a:cubicBezTo>
                  <a:pt x="38100" y="198953"/>
                  <a:pt x="42347" y="203200"/>
                  <a:pt x="47625" y="203200"/>
                </a:cubicBezTo>
                <a:lnTo>
                  <a:pt x="155575" y="203200"/>
                </a:lnTo>
                <a:cubicBezTo>
                  <a:pt x="160853" y="203200"/>
                  <a:pt x="165100" y="198953"/>
                  <a:pt x="165100" y="193675"/>
                </a:cubicBezTo>
                <a:cubicBezTo>
                  <a:pt x="165100" y="188397"/>
                  <a:pt x="160853" y="184150"/>
                  <a:pt x="155575" y="184150"/>
                </a:cubicBezTo>
                <a:lnTo>
                  <a:pt x="127000" y="184150"/>
                </a:lnTo>
                <a:lnTo>
                  <a:pt x="120650" y="165100"/>
                </a:lnTo>
                <a:lnTo>
                  <a:pt x="177800" y="165100"/>
                </a:lnTo>
                <a:cubicBezTo>
                  <a:pt x="191810" y="165100"/>
                  <a:pt x="203200" y="153710"/>
                  <a:pt x="203200" y="139700"/>
                </a:cubicBezTo>
                <a:lnTo>
                  <a:pt x="203200" y="38100"/>
                </a:lnTo>
                <a:cubicBezTo>
                  <a:pt x="203200" y="24090"/>
                  <a:pt x="191810" y="12700"/>
                  <a:pt x="177800" y="12700"/>
                </a:cubicBezTo>
                <a:lnTo>
                  <a:pt x="25400" y="12700"/>
                </a:lnTo>
                <a:close/>
                <a:moveTo>
                  <a:pt x="38100" y="38100"/>
                </a:moveTo>
                <a:lnTo>
                  <a:pt x="165100" y="38100"/>
                </a:lnTo>
                <a:cubicBezTo>
                  <a:pt x="172125" y="38100"/>
                  <a:pt x="177800" y="43775"/>
                  <a:pt x="177800" y="50800"/>
                </a:cubicBezTo>
                <a:lnTo>
                  <a:pt x="177800" y="114300"/>
                </a:lnTo>
                <a:cubicBezTo>
                  <a:pt x="177800" y="121325"/>
                  <a:pt x="172125" y="127000"/>
                  <a:pt x="165100" y="127000"/>
                </a:cubicBezTo>
                <a:lnTo>
                  <a:pt x="38100" y="127000"/>
                </a:lnTo>
                <a:cubicBezTo>
                  <a:pt x="31075" y="127000"/>
                  <a:pt x="25400" y="121325"/>
                  <a:pt x="25400" y="114300"/>
                </a:cubicBezTo>
                <a:lnTo>
                  <a:pt x="25400" y="50800"/>
                </a:lnTo>
                <a:cubicBezTo>
                  <a:pt x="25400" y="43775"/>
                  <a:pt x="31075" y="38100"/>
                  <a:pt x="38100" y="3810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26" name="Text 24"/>
          <p:cNvSpPr/>
          <p:nvPr/>
        </p:nvSpPr>
        <p:spPr>
          <a:xfrm>
            <a:off x="1545675" y="7462689"/>
            <a:ext cx="269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Display Output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545675" y="7767489"/>
            <a:ext cx="267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Present generated content to user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336619" y="1732619"/>
            <a:ext cx="7402237" cy="6868837"/>
          </a:xfrm>
          <a:custGeom>
            <a:avLst/>
            <a:gdLst/>
            <a:ahLst/>
            <a:cxnLst/>
            <a:rect l="l" t="t" r="r" b="b"/>
            <a:pathLst>
              <a:path w="7402237" h="6868837">
                <a:moveTo>
                  <a:pt x="152420" y="0"/>
                </a:moveTo>
                <a:lnTo>
                  <a:pt x="7249818" y="0"/>
                </a:lnTo>
                <a:cubicBezTo>
                  <a:pt x="7333997" y="0"/>
                  <a:pt x="7402237" y="68241"/>
                  <a:pt x="7402237" y="152420"/>
                </a:cubicBezTo>
                <a:lnTo>
                  <a:pt x="7402237" y="6716418"/>
                </a:lnTo>
                <a:cubicBezTo>
                  <a:pt x="7402237" y="6800597"/>
                  <a:pt x="7333997" y="6868837"/>
                  <a:pt x="7249818" y="6868837"/>
                </a:cubicBezTo>
                <a:lnTo>
                  <a:pt x="152420" y="6868837"/>
                </a:lnTo>
                <a:cubicBezTo>
                  <a:pt x="68241" y="6868837"/>
                  <a:pt x="0" y="6800597"/>
                  <a:pt x="0" y="6716418"/>
                </a:cubicBezTo>
                <a:lnTo>
                  <a:pt x="0" y="152420"/>
                </a:lnTo>
                <a:cubicBezTo>
                  <a:pt x="0" y="68297"/>
                  <a:pt x="68297" y="0"/>
                  <a:pt x="152420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8662712" y="209364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30" name="Text 28"/>
          <p:cNvSpPr/>
          <p:nvPr/>
        </p:nvSpPr>
        <p:spPr>
          <a:xfrm>
            <a:off x="8964337" y="2042840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Functions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671221" y="26016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53784" y="0"/>
                </a:lnTo>
                <a:cubicBezTo>
                  <a:pt x="6709859" y="0"/>
                  <a:pt x="6755384" y="45525"/>
                  <a:pt x="6755384" y="101600"/>
                </a:cubicBezTo>
                <a:lnTo>
                  <a:pt x="6755384" y="914400"/>
                </a:lnTo>
                <a:cubicBezTo>
                  <a:pt x="6755384" y="970475"/>
                  <a:pt x="6709859" y="1016000"/>
                  <a:pt x="66537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Shape 30"/>
          <p:cNvSpPr/>
          <p:nvPr/>
        </p:nvSpPr>
        <p:spPr>
          <a:xfrm>
            <a:off x="8671221" y="26016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33" name="Text 31"/>
          <p:cNvSpPr/>
          <p:nvPr/>
        </p:nvSpPr>
        <p:spPr>
          <a:xfrm>
            <a:off x="8898806" y="2804840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2563E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take_user_prompt()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898806" y="31604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Captures and validates user input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671221" y="37700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53784" y="0"/>
                </a:lnTo>
                <a:cubicBezTo>
                  <a:pt x="6709859" y="0"/>
                  <a:pt x="6755384" y="45525"/>
                  <a:pt x="6755384" y="101600"/>
                </a:cubicBezTo>
                <a:lnTo>
                  <a:pt x="6755384" y="914400"/>
                </a:lnTo>
                <a:cubicBezTo>
                  <a:pt x="6755384" y="970475"/>
                  <a:pt x="6709859" y="1016000"/>
                  <a:pt x="66537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Shape 34"/>
          <p:cNvSpPr/>
          <p:nvPr/>
        </p:nvSpPr>
        <p:spPr>
          <a:xfrm>
            <a:off x="8671221" y="37700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37" name="Text 35"/>
          <p:cNvSpPr/>
          <p:nvPr/>
        </p:nvSpPr>
        <p:spPr>
          <a:xfrm>
            <a:off x="8898806" y="3973240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store_prompt()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898806" y="43288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Calls Vector DB to store prompt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671221" y="49384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53784" y="0"/>
                </a:lnTo>
                <a:cubicBezTo>
                  <a:pt x="6709859" y="0"/>
                  <a:pt x="6755384" y="45525"/>
                  <a:pt x="6755384" y="101600"/>
                </a:cubicBezTo>
                <a:lnTo>
                  <a:pt x="6755384" y="914400"/>
                </a:lnTo>
                <a:cubicBezTo>
                  <a:pt x="6755384" y="970475"/>
                  <a:pt x="6709859" y="1016000"/>
                  <a:pt x="66537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Shape 38"/>
          <p:cNvSpPr/>
          <p:nvPr/>
        </p:nvSpPr>
        <p:spPr>
          <a:xfrm>
            <a:off x="8671221" y="49384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1" name="Text 39"/>
          <p:cNvSpPr/>
          <p:nvPr/>
        </p:nvSpPr>
        <p:spPr>
          <a:xfrm>
            <a:off x="8898806" y="5141640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enhance_prompt()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898806" y="54972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Calls Prompt Engine for optimization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671221" y="61068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53784" y="0"/>
                </a:lnTo>
                <a:cubicBezTo>
                  <a:pt x="6709859" y="0"/>
                  <a:pt x="6755384" y="45525"/>
                  <a:pt x="6755384" y="101600"/>
                </a:cubicBezTo>
                <a:lnTo>
                  <a:pt x="6755384" y="914400"/>
                </a:lnTo>
                <a:cubicBezTo>
                  <a:pt x="6755384" y="970475"/>
                  <a:pt x="6709859" y="1016000"/>
                  <a:pt x="66537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4" name="Shape 42"/>
          <p:cNvSpPr/>
          <p:nvPr/>
        </p:nvSpPr>
        <p:spPr>
          <a:xfrm>
            <a:off x="8671221" y="61068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45" name="Text 43"/>
          <p:cNvSpPr/>
          <p:nvPr/>
        </p:nvSpPr>
        <p:spPr>
          <a:xfrm>
            <a:off x="8898806" y="6310040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C489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generate_content()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898806" y="66656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Calls LLM module for generation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671221" y="72752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53784" y="0"/>
                </a:lnTo>
                <a:cubicBezTo>
                  <a:pt x="6709859" y="0"/>
                  <a:pt x="6755384" y="45525"/>
                  <a:pt x="6755384" y="101600"/>
                </a:cubicBezTo>
                <a:lnTo>
                  <a:pt x="6755384" y="914400"/>
                </a:lnTo>
                <a:cubicBezTo>
                  <a:pt x="6755384" y="970475"/>
                  <a:pt x="6709859" y="1016000"/>
                  <a:pt x="66537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8" name="Shape 46"/>
          <p:cNvSpPr/>
          <p:nvPr/>
        </p:nvSpPr>
        <p:spPr>
          <a:xfrm>
            <a:off x="8671221" y="72752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49" name="Text 47"/>
          <p:cNvSpPr/>
          <p:nvPr/>
        </p:nvSpPr>
        <p:spPr>
          <a:xfrm>
            <a:off x="8898806" y="7478440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8B5CF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display_results()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898806" y="78340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Renders output to user interface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331200" y="8860879"/>
            <a:ext cx="7416800" cy="1828800"/>
          </a:xfrm>
          <a:custGeom>
            <a:avLst/>
            <a:gdLst/>
            <a:ahLst/>
            <a:cxnLst/>
            <a:rect l="l" t="t" r="r" b="b"/>
            <a:pathLst>
              <a:path w="7416800" h="1828800">
                <a:moveTo>
                  <a:pt x="152394" y="0"/>
                </a:moveTo>
                <a:lnTo>
                  <a:pt x="7264406" y="0"/>
                </a:lnTo>
                <a:cubicBezTo>
                  <a:pt x="7348571" y="0"/>
                  <a:pt x="7416800" y="68229"/>
                  <a:pt x="7416800" y="152394"/>
                </a:cubicBezTo>
                <a:lnTo>
                  <a:pt x="7416800" y="1676406"/>
                </a:lnTo>
                <a:cubicBezTo>
                  <a:pt x="7416800" y="1760571"/>
                  <a:pt x="7348571" y="1828800"/>
                  <a:pt x="7264406" y="1828800"/>
                </a:cubicBezTo>
                <a:lnTo>
                  <a:pt x="152394" y="1828800"/>
                </a:lnTo>
                <a:cubicBezTo>
                  <a:pt x="68229" y="1828800"/>
                  <a:pt x="0" y="1760571"/>
                  <a:pt x="0" y="16764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rotWithShape="1" flip="none">
            <a:gsLst>
              <a:gs pos="0">
                <a:srgbClr val="DBEAFE"/>
              </a:gs>
              <a:gs pos="100000">
                <a:srgbClr val="BFDBFE"/>
              </a:gs>
            </a:gsLst>
            <a:lin ang="2700000" scaled="1"/>
          </a:gradFill>
          <a:ln/>
        </p:spPr>
      </p:sp>
      <p:sp>
        <p:nvSpPr>
          <p:cNvPr id="52" name="Shape 50"/>
          <p:cNvSpPr/>
          <p:nvPr/>
        </p:nvSpPr>
        <p:spPr>
          <a:xfrm>
            <a:off x="8616950" y="91783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8600" y="42863"/>
                </a:moveTo>
                <a:cubicBezTo>
                  <a:pt x="228600" y="65276"/>
                  <a:pt x="202213" y="98718"/>
                  <a:pt x="190827" y="112068"/>
                </a:cubicBezTo>
                <a:cubicBezTo>
                  <a:pt x="189131" y="114032"/>
                  <a:pt x="186630" y="114791"/>
                  <a:pt x="184353" y="114300"/>
                </a:cubicBezTo>
                <a:lnTo>
                  <a:pt x="142875" y="114300"/>
                </a:lnTo>
                <a:cubicBezTo>
                  <a:pt x="134972" y="114300"/>
                  <a:pt x="128588" y="120685"/>
                  <a:pt x="128588" y="128588"/>
                </a:cubicBezTo>
                <a:cubicBezTo>
                  <a:pt x="128588" y="136490"/>
                  <a:pt x="134972" y="142875"/>
                  <a:pt x="142875" y="142875"/>
                </a:cubicBezTo>
                <a:lnTo>
                  <a:pt x="185738" y="142875"/>
                </a:lnTo>
                <a:cubicBezTo>
                  <a:pt x="209401" y="142875"/>
                  <a:pt x="228600" y="162074"/>
                  <a:pt x="228600" y="185738"/>
                </a:cubicBezTo>
                <a:cubicBezTo>
                  <a:pt x="228600" y="209401"/>
                  <a:pt x="209401" y="228600"/>
                  <a:pt x="185738" y="228600"/>
                </a:cubicBezTo>
                <a:lnTo>
                  <a:pt x="62329" y="228600"/>
                </a:lnTo>
                <a:cubicBezTo>
                  <a:pt x="66214" y="224180"/>
                  <a:pt x="70946" y="218509"/>
                  <a:pt x="75724" y="212169"/>
                </a:cubicBezTo>
                <a:cubicBezTo>
                  <a:pt x="78537" y="208419"/>
                  <a:pt x="81439" y="204311"/>
                  <a:pt x="84207" y="200025"/>
                </a:cubicBezTo>
                <a:lnTo>
                  <a:pt x="185738" y="200025"/>
                </a:lnTo>
                <a:cubicBezTo>
                  <a:pt x="193640" y="200025"/>
                  <a:pt x="200025" y="193640"/>
                  <a:pt x="200025" y="185738"/>
                </a:cubicBezTo>
                <a:cubicBezTo>
                  <a:pt x="200025" y="177835"/>
                  <a:pt x="193640" y="171450"/>
                  <a:pt x="185738" y="171450"/>
                </a:cubicBezTo>
                <a:lnTo>
                  <a:pt x="142875" y="171450"/>
                </a:lnTo>
                <a:cubicBezTo>
                  <a:pt x="119211" y="171450"/>
                  <a:pt x="100013" y="152251"/>
                  <a:pt x="100013" y="128588"/>
                </a:cubicBezTo>
                <a:cubicBezTo>
                  <a:pt x="100013" y="104924"/>
                  <a:pt x="119211" y="85725"/>
                  <a:pt x="142875" y="85725"/>
                </a:cubicBezTo>
                <a:lnTo>
                  <a:pt x="160645" y="85725"/>
                </a:lnTo>
                <a:cubicBezTo>
                  <a:pt x="151269" y="71661"/>
                  <a:pt x="142875" y="55498"/>
                  <a:pt x="142875" y="42863"/>
                </a:cubicBezTo>
                <a:cubicBezTo>
                  <a:pt x="142875" y="19199"/>
                  <a:pt x="162074" y="0"/>
                  <a:pt x="185738" y="0"/>
                </a:cubicBezTo>
                <a:cubicBezTo>
                  <a:pt x="209401" y="0"/>
                  <a:pt x="228600" y="19199"/>
                  <a:pt x="228600" y="42863"/>
                </a:cubicBezTo>
                <a:close/>
                <a:moveTo>
                  <a:pt x="52283" y="218376"/>
                </a:moveTo>
                <a:cubicBezTo>
                  <a:pt x="50587" y="220295"/>
                  <a:pt x="49069" y="221992"/>
                  <a:pt x="47774" y="223421"/>
                </a:cubicBezTo>
                <a:lnTo>
                  <a:pt x="46970" y="224314"/>
                </a:lnTo>
                <a:lnTo>
                  <a:pt x="46881" y="224224"/>
                </a:lnTo>
                <a:cubicBezTo>
                  <a:pt x="44202" y="226278"/>
                  <a:pt x="40362" y="226010"/>
                  <a:pt x="37951" y="223421"/>
                </a:cubicBezTo>
                <a:cubicBezTo>
                  <a:pt x="26700" y="211187"/>
                  <a:pt x="0" y="179710"/>
                  <a:pt x="0" y="157163"/>
                </a:cubicBezTo>
                <a:cubicBezTo>
                  <a:pt x="0" y="133499"/>
                  <a:pt x="19199" y="114300"/>
                  <a:pt x="42863" y="114300"/>
                </a:cubicBezTo>
                <a:cubicBezTo>
                  <a:pt x="66526" y="114300"/>
                  <a:pt x="85725" y="133499"/>
                  <a:pt x="85725" y="157163"/>
                </a:cubicBezTo>
                <a:cubicBezTo>
                  <a:pt x="85725" y="170557"/>
                  <a:pt x="76304" y="187077"/>
                  <a:pt x="66303" y="200873"/>
                </a:cubicBezTo>
                <a:cubicBezTo>
                  <a:pt x="61526" y="207437"/>
                  <a:pt x="56614" y="213375"/>
                  <a:pt x="52551" y="218063"/>
                </a:cubicBezTo>
                <a:lnTo>
                  <a:pt x="52283" y="218376"/>
                </a:lnTo>
                <a:close/>
                <a:moveTo>
                  <a:pt x="57150" y="157163"/>
                </a:moveTo>
                <a:cubicBezTo>
                  <a:pt x="57150" y="149277"/>
                  <a:pt x="50748" y="142875"/>
                  <a:pt x="42863" y="142875"/>
                </a:cubicBezTo>
                <a:cubicBezTo>
                  <a:pt x="34977" y="142875"/>
                  <a:pt x="28575" y="149277"/>
                  <a:pt x="28575" y="157163"/>
                </a:cubicBezTo>
                <a:cubicBezTo>
                  <a:pt x="28575" y="165048"/>
                  <a:pt x="34977" y="171450"/>
                  <a:pt x="42863" y="171450"/>
                </a:cubicBezTo>
                <a:cubicBezTo>
                  <a:pt x="50748" y="171450"/>
                  <a:pt x="57150" y="165048"/>
                  <a:pt x="57150" y="157163"/>
                </a:cubicBezTo>
                <a:close/>
                <a:moveTo>
                  <a:pt x="185738" y="57150"/>
                </a:moveTo>
                <a:cubicBezTo>
                  <a:pt x="193623" y="57150"/>
                  <a:pt x="200025" y="50748"/>
                  <a:pt x="200025" y="42863"/>
                </a:cubicBezTo>
                <a:cubicBezTo>
                  <a:pt x="200025" y="34977"/>
                  <a:pt x="193623" y="28575"/>
                  <a:pt x="185738" y="28575"/>
                </a:cubicBezTo>
                <a:cubicBezTo>
                  <a:pt x="177852" y="28575"/>
                  <a:pt x="171450" y="34977"/>
                  <a:pt x="171450" y="42863"/>
                </a:cubicBezTo>
                <a:cubicBezTo>
                  <a:pt x="171450" y="50748"/>
                  <a:pt x="177852" y="57150"/>
                  <a:pt x="185738" y="5715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3" name="Text 51"/>
          <p:cNvSpPr/>
          <p:nvPr/>
        </p:nvSpPr>
        <p:spPr>
          <a:xfrm>
            <a:off x="8877300" y="9114879"/>
            <a:ext cx="673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Internal Flow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585200" y="962287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5" name="Text 53"/>
          <p:cNvSpPr/>
          <p:nvPr/>
        </p:nvSpPr>
        <p:spPr>
          <a:xfrm>
            <a:off x="8540750" y="9622879"/>
            <a:ext cx="596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540750" y="10181679"/>
            <a:ext cx="59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Input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9503918" y="9940379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74536" y="96748"/>
                </a:moveTo>
                <a:cubicBezTo>
                  <a:pt x="178877" y="92407"/>
                  <a:pt x="178877" y="85358"/>
                  <a:pt x="174536" y="81017"/>
                </a:cubicBezTo>
                <a:lnTo>
                  <a:pt x="118973" y="25455"/>
                </a:lnTo>
                <a:cubicBezTo>
                  <a:pt x="114632" y="21114"/>
                  <a:pt x="107583" y="21114"/>
                  <a:pt x="103242" y="25455"/>
                </a:cubicBezTo>
                <a:cubicBezTo>
                  <a:pt x="98901" y="29795"/>
                  <a:pt x="98901" y="36845"/>
                  <a:pt x="103242" y="41186"/>
                </a:cubicBezTo>
                <a:lnTo>
                  <a:pt x="139844" y="77788"/>
                </a:lnTo>
                <a:lnTo>
                  <a:pt x="11112" y="77788"/>
                </a:lnTo>
                <a:cubicBezTo>
                  <a:pt x="4966" y="77788"/>
                  <a:pt x="0" y="82753"/>
                  <a:pt x="0" y="88900"/>
                </a:cubicBezTo>
                <a:cubicBezTo>
                  <a:pt x="0" y="95047"/>
                  <a:pt x="4966" y="100013"/>
                  <a:pt x="11112" y="100013"/>
                </a:cubicBezTo>
                <a:lnTo>
                  <a:pt x="139844" y="100013"/>
                </a:lnTo>
                <a:lnTo>
                  <a:pt x="103242" y="136614"/>
                </a:lnTo>
                <a:cubicBezTo>
                  <a:pt x="98901" y="140955"/>
                  <a:pt x="98901" y="148005"/>
                  <a:pt x="103242" y="152345"/>
                </a:cubicBezTo>
                <a:cubicBezTo>
                  <a:pt x="107583" y="156686"/>
                  <a:pt x="114632" y="156686"/>
                  <a:pt x="118973" y="152345"/>
                </a:cubicBezTo>
                <a:lnTo>
                  <a:pt x="174536" y="96783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8" name="Shape 56"/>
          <p:cNvSpPr/>
          <p:nvPr/>
        </p:nvSpPr>
        <p:spPr>
          <a:xfrm>
            <a:off x="10086171" y="962287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9" name="Text 57"/>
          <p:cNvSpPr/>
          <p:nvPr/>
        </p:nvSpPr>
        <p:spPr>
          <a:xfrm>
            <a:off x="10041721" y="9622879"/>
            <a:ext cx="596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0041721" y="10181679"/>
            <a:ext cx="59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1004889" y="9940379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74536" y="96748"/>
                </a:moveTo>
                <a:cubicBezTo>
                  <a:pt x="178877" y="92407"/>
                  <a:pt x="178877" y="85358"/>
                  <a:pt x="174536" y="81017"/>
                </a:cubicBezTo>
                <a:lnTo>
                  <a:pt x="118973" y="25455"/>
                </a:lnTo>
                <a:cubicBezTo>
                  <a:pt x="114632" y="21114"/>
                  <a:pt x="107583" y="21114"/>
                  <a:pt x="103242" y="25455"/>
                </a:cubicBezTo>
                <a:cubicBezTo>
                  <a:pt x="98901" y="29795"/>
                  <a:pt x="98901" y="36845"/>
                  <a:pt x="103242" y="41186"/>
                </a:cubicBezTo>
                <a:lnTo>
                  <a:pt x="139844" y="77788"/>
                </a:lnTo>
                <a:lnTo>
                  <a:pt x="11112" y="77788"/>
                </a:lnTo>
                <a:cubicBezTo>
                  <a:pt x="4966" y="77788"/>
                  <a:pt x="0" y="82753"/>
                  <a:pt x="0" y="88900"/>
                </a:cubicBezTo>
                <a:cubicBezTo>
                  <a:pt x="0" y="95047"/>
                  <a:pt x="4966" y="100013"/>
                  <a:pt x="11112" y="100013"/>
                </a:cubicBezTo>
                <a:lnTo>
                  <a:pt x="139844" y="100013"/>
                </a:lnTo>
                <a:lnTo>
                  <a:pt x="103242" y="136614"/>
                </a:lnTo>
                <a:cubicBezTo>
                  <a:pt x="98901" y="140955"/>
                  <a:pt x="98901" y="148005"/>
                  <a:pt x="103242" y="152345"/>
                </a:cubicBezTo>
                <a:cubicBezTo>
                  <a:pt x="107583" y="156686"/>
                  <a:pt x="114632" y="156686"/>
                  <a:pt x="118973" y="152345"/>
                </a:cubicBezTo>
                <a:lnTo>
                  <a:pt x="174536" y="96783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62" name="Shape 60"/>
          <p:cNvSpPr/>
          <p:nvPr/>
        </p:nvSpPr>
        <p:spPr>
          <a:xfrm>
            <a:off x="11659447" y="962287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3" name="Text 61"/>
          <p:cNvSpPr/>
          <p:nvPr/>
        </p:nvSpPr>
        <p:spPr>
          <a:xfrm>
            <a:off x="11614997" y="9622879"/>
            <a:ext cx="596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1542692" y="10181679"/>
            <a:ext cx="736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12650470" y="9940379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74536" y="96748"/>
                </a:moveTo>
                <a:cubicBezTo>
                  <a:pt x="178877" y="92407"/>
                  <a:pt x="178877" y="85358"/>
                  <a:pt x="174536" y="81017"/>
                </a:cubicBezTo>
                <a:lnTo>
                  <a:pt x="118973" y="25455"/>
                </a:lnTo>
                <a:cubicBezTo>
                  <a:pt x="114632" y="21114"/>
                  <a:pt x="107583" y="21114"/>
                  <a:pt x="103242" y="25455"/>
                </a:cubicBezTo>
                <a:cubicBezTo>
                  <a:pt x="98901" y="29795"/>
                  <a:pt x="98901" y="36845"/>
                  <a:pt x="103242" y="41186"/>
                </a:cubicBezTo>
                <a:lnTo>
                  <a:pt x="139844" y="77788"/>
                </a:lnTo>
                <a:lnTo>
                  <a:pt x="11112" y="77788"/>
                </a:lnTo>
                <a:cubicBezTo>
                  <a:pt x="4966" y="77788"/>
                  <a:pt x="0" y="82753"/>
                  <a:pt x="0" y="88900"/>
                </a:cubicBezTo>
                <a:cubicBezTo>
                  <a:pt x="0" y="95047"/>
                  <a:pt x="4966" y="100013"/>
                  <a:pt x="11112" y="100013"/>
                </a:cubicBezTo>
                <a:lnTo>
                  <a:pt x="139844" y="100013"/>
                </a:lnTo>
                <a:lnTo>
                  <a:pt x="103242" y="136614"/>
                </a:lnTo>
                <a:cubicBezTo>
                  <a:pt x="98901" y="140955"/>
                  <a:pt x="98901" y="148005"/>
                  <a:pt x="103242" y="152345"/>
                </a:cubicBezTo>
                <a:cubicBezTo>
                  <a:pt x="107583" y="156686"/>
                  <a:pt x="114632" y="156686"/>
                  <a:pt x="118973" y="152345"/>
                </a:cubicBezTo>
                <a:lnTo>
                  <a:pt x="174536" y="96783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66" name="Shape 64"/>
          <p:cNvSpPr/>
          <p:nvPr/>
        </p:nvSpPr>
        <p:spPr>
          <a:xfrm>
            <a:off x="13328396" y="962287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67" name="Text 65"/>
          <p:cNvSpPr/>
          <p:nvPr/>
        </p:nvSpPr>
        <p:spPr>
          <a:xfrm>
            <a:off x="13283946" y="9622879"/>
            <a:ext cx="596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13188189" y="10181679"/>
            <a:ext cx="78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14342957" y="9940379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74536" y="96748"/>
                </a:moveTo>
                <a:cubicBezTo>
                  <a:pt x="178877" y="92407"/>
                  <a:pt x="178877" y="85358"/>
                  <a:pt x="174536" y="81017"/>
                </a:cubicBezTo>
                <a:lnTo>
                  <a:pt x="118973" y="25455"/>
                </a:lnTo>
                <a:cubicBezTo>
                  <a:pt x="114632" y="21114"/>
                  <a:pt x="107583" y="21114"/>
                  <a:pt x="103242" y="25455"/>
                </a:cubicBezTo>
                <a:cubicBezTo>
                  <a:pt x="98901" y="29795"/>
                  <a:pt x="98901" y="36845"/>
                  <a:pt x="103242" y="41186"/>
                </a:cubicBezTo>
                <a:lnTo>
                  <a:pt x="139844" y="77788"/>
                </a:lnTo>
                <a:lnTo>
                  <a:pt x="11112" y="77788"/>
                </a:lnTo>
                <a:cubicBezTo>
                  <a:pt x="4966" y="77788"/>
                  <a:pt x="0" y="82753"/>
                  <a:pt x="0" y="88900"/>
                </a:cubicBezTo>
                <a:cubicBezTo>
                  <a:pt x="0" y="95047"/>
                  <a:pt x="4966" y="100013"/>
                  <a:pt x="11112" y="100013"/>
                </a:cubicBezTo>
                <a:lnTo>
                  <a:pt x="139844" y="100013"/>
                </a:lnTo>
                <a:lnTo>
                  <a:pt x="103242" y="136614"/>
                </a:lnTo>
                <a:cubicBezTo>
                  <a:pt x="98901" y="140955"/>
                  <a:pt x="98901" y="148005"/>
                  <a:pt x="103242" y="152345"/>
                </a:cubicBezTo>
                <a:cubicBezTo>
                  <a:pt x="107583" y="156686"/>
                  <a:pt x="114632" y="156686"/>
                  <a:pt x="118973" y="152345"/>
                </a:cubicBezTo>
                <a:lnTo>
                  <a:pt x="174536" y="96783"/>
                </a:lnTo>
                <a:close/>
              </a:path>
            </a:pathLst>
          </a:custGeom>
          <a:solidFill>
            <a:srgbClr val="EC4899"/>
          </a:solidFill>
          <a:ln/>
        </p:spPr>
      </p:sp>
      <p:sp>
        <p:nvSpPr>
          <p:cNvPr id="70" name="Shape 68"/>
          <p:cNvSpPr/>
          <p:nvPr/>
        </p:nvSpPr>
        <p:spPr>
          <a:xfrm>
            <a:off x="14955520" y="9622879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8B5CF6"/>
          </a:solidFill>
          <a:ln/>
        </p:spPr>
      </p:sp>
      <p:sp>
        <p:nvSpPr>
          <p:cNvPr id="71" name="Text 69"/>
          <p:cNvSpPr/>
          <p:nvPr/>
        </p:nvSpPr>
        <p:spPr>
          <a:xfrm>
            <a:off x="14911070" y="9622879"/>
            <a:ext cx="596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14880675" y="10181679"/>
            <a:ext cx="660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Display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10B98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/ MODULES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Design - Text Generation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727200"/>
            <a:ext cx="7416800" cy="2362200"/>
          </a:xfrm>
          <a:custGeom>
            <a:avLst/>
            <a:gdLst/>
            <a:ahLst/>
            <a:cxnLst/>
            <a:rect l="l" t="t" r="r" b="b"/>
            <a:pathLst>
              <a:path w="7416800" h="2362200">
                <a:moveTo>
                  <a:pt x="203196" y="0"/>
                </a:moveTo>
                <a:lnTo>
                  <a:pt x="7213604" y="0"/>
                </a:lnTo>
                <a:cubicBezTo>
                  <a:pt x="7325826" y="0"/>
                  <a:pt x="7416800" y="90974"/>
                  <a:pt x="7416800" y="203196"/>
                </a:cubicBezTo>
                <a:lnTo>
                  <a:pt x="7416800" y="2159004"/>
                </a:lnTo>
                <a:cubicBezTo>
                  <a:pt x="7416800" y="2271226"/>
                  <a:pt x="7325826" y="2362200"/>
                  <a:pt x="7213604" y="2362200"/>
                </a:cubicBezTo>
                <a:lnTo>
                  <a:pt x="203196" y="2362200"/>
                </a:lnTo>
                <a:cubicBezTo>
                  <a:pt x="90974" y="2362200"/>
                  <a:pt x="0" y="2271226"/>
                  <a:pt x="0" y="2159004"/>
                </a:cubicBezTo>
                <a:lnTo>
                  <a:pt x="0" y="203196"/>
                </a:lnTo>
                <a:cubicBezTo>
                  <a:pt x="0" y="91049"/>
                  <a:pt x="91049" y="0"/>
                  <a:pt x="203196" y="0"/>
                </a:cubicBezTo>
                <a:close/>
              </a:path>
            </a:pathLst>
          </a:custGeom>
          <a:gradFill rotWithShape="1" flip="none">
            <a:gsLst>
              <a:gs pos="0">
                <a:srgbClr val="10B981"/>
              </a:gs>
              <a:gs pos="100000">
                <a:srgbClr val="059669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812800" y="2032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1079458" y="22479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0" y="47625"/>
                </a:moveTo>
                <a:cubicBezTo>
                  <a:pt x="0" y="21357"/>
                  <a:pt x="21357" y="0"/>
                  <a:pt x="47625" y="0"/>
                </a:cubicBezTo>
                <a:lnTo>
                  <a:pt x="158874" y="0"/>
                </a:lnTo>
                <a:cubicBezTo>
                  <a:pt x="171524" y="0"/>
                  <a:pt x="183654" y="4986"/>
                  <a:pt x="192584" y="13915"/>
                </a:cubicBezTo>
                <a:lnTo>
                  <a:pt x="271835" y="93241"/>
                </a:lnTo>
                <a:cubicBezTo>
                  <a:pt x="280764" y="102171"/>
                  <a:pt x="285750" y="114300"/>
                  <a:pt x="285750" y="126950"/>
                </a:cubicBezTo>
                <a:lnTo>
                  <a:pt x="285750" y="333375"/>
                </a:lnTo>
                <a:cubicBezTo>
                  <a:pt x="285750" y="359643"/>
                  <a:pt x="264393" y="381000"/>
                  <a:pt x="238125" y="381000"/>
                </a:cubicBezTo>
                <a:lnTo>
                  <a:pt x="47625" y="381000"/>
                </a:lnTo>
                <a:cubicBezTo>
                  <a:pt x="21357" y="381000"/>
                  <a:pt x="0" y="359643"/>
                  <a:pt x="0" y="333375"/>
                </a:cubicBezTo>
                <a:lnTo>
                  <a:pt x="0" y="47625"/>
                </a:lnTo>
                <a:close/>
                <a:moveTo>
                  <a:pt x="154781" y="43532"/>
                </a:moveTo>
                <a:lnTo>
                  <a:pt x="154781" y="113109"/>
                </a:lnTo>
                <a:cubicBezTo>
                  <a:pt x="154781" y="123006"/>
                  <a:pt x="162744" y="130969"/>
                  <a:pt x="172641" y="130969"/>
                </a:cubicBezTo>
                <a:lnTo>
                  <a:pt x="242218" y="130969"/>
                </a:lnTo>
                <a:lnTo>
                  <a:pt x="154781" y="43532"/>
                </a:lnTo>
                <a:close/>
                <a:moveTo>
                  <a:pt x="89297" y="190500"/>
                </a:moveTo>
                <a:cubicBezTo>
                  <a:pt x="79400" y="190500"/>
                  <a:pt x="71438" y="198462"/>
                  <a:pt x="71438" y="208359"/>
                </a:cubicBezTo>
                <a:cubicBezTo>
                  <a:pt x="71438" y="218256"/>
                  <a:pt x="79400" y="226219"/>
                  <a:pt x="89297" y="226219"/>
                </a:cubicBezTo>
                <a:lnTo>
                  <a:pt x="196453" y="226219"/>
                </a:lnTo>
                <a:cubicBezTo>
                  <a:pt x="206350" y="226219"/>
                  <a:pt x="214313" y="218256"/>
                  <a:pt x="214313" y="208359"/>
                </a:cubicBezTo>
                <a:cubicBezTo>
                  <a:pt x="214313" y="198462"/>
                  <a:pt x="206350" y="190500"/>
                  <a:pt x="196453" y="190500"/>
                </a:cubicBezTo>
                <a:lnTo>
                  <a:pt x="89297" y="190500"/>
                </a:lnTo>
                <a:close/>
                <a:moveTo>
                  <a:pt x="89297" y="261938"/>
                </a:moveTo>
                <a:cubicBezTo>
                  <a:pt x="79400" y="261938"/>
                  <a:pt x="71438" y="269900"/>
                  <a:pt x="71438" y="279797"/>
                </a:cubicBezTo>
                <a:cubicBezTo>
                  <a:pt x="71438" y="289694"/>
                  <a:pt x="79400" y="297656"/>
                  <a:pt x="89297" y="297656"/>
                </a:cubicBezTo>
                <a:lnTo>
                  <a:pt x="196453" y="297656"/>
                </a:lnTo>
                <a:cubicBezTo>
                  <a:pt x="206350" y="297656"/>
                  <a:pt x="214313" y="289694"/>
                  <a:pt x="214313" y="279797"/>
                </a:cubicBezTo>
                <a:cubicBezTo>
                  <a:pt x="214313" y="269900"/>
                  <a:pt x="206350" y="261938"/>
                  <a:pt x="196453" y="261938"/>
                </a:cubicBezTo>
                <a:lnTo>
                  <a:pt x="89297" y="26193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828800" y="2082800"/>
            <a:ext cx="2298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Text Generation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828800" y="2489119"/>
            <a:ext cx="2247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llm.py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12800" y="3048000"/>
            <a:ext cx="6921500" cy="736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Generates high-quality marketing content using advanced AI language models via API integration.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3419" y="4355088"/>
            <a:ext cx="7402237" cy="5027337"/>
          </a:xfrm>
          <a:custGeom>
            <a:avLst/>
            <a:gdLst/>
            <a:ahLst/>
            <a:cxnLst/>
            <a:rect l="l" t="t" r="r" b="b"/>
            <a:pathLst>
              <a:path w="7402237" h="5027337">
                <a:moveTo>
                  <a:pt x="152379" y="0"/>
                </a:moveTo>
                <a:lnTo>
                  <a:pt x="7249859" y="0"/>
                </a:lnTo>
                <a:cubicBezTo>
                  <a:pt x="7334015" y="0"/>
                  <a:pt x="7402237" y="68222"/>
                  <a:pt x="7402237" y="152379"/>
                </a:cubicBezTo>
                <a:lnTo>
                  <a:pt x="7402237" y="4874959"/>
                </a:lnTo>
                <a:cubicBezTo>
                  <a:pt x="7402237" y="4959115"/>
                  <a:pt x="7334015" y="5027337"/>
                  <a:pt x="7249859" y="5027337"/>
                </a:cubicBezTo>
                <a:lnTo>
                  <a:pt x="152379" y="5027337"/>
                </a:lnTo>
                <a:cubicBezTo>
                  <a:pt x="68222" y="5027337"/>
                  <a:pt x="0" y="4959115"/>
                  <a:pt x="0" y="4874959"/>
                </a:cubicBezTo>
                <a:lnTo>
                  <a:pt x="0" y="152379"/>
                </a:lnTo>
                <a:cubicBezTo>
                  <a:pt x="0" y="68279"/>
                  <a:pt x="68279" y="0"/>
                  <a:pt x="152379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55387" y="471610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22250" y="127000"/>
                </a:moveTo>
                <a:cubicBezTo>
                  <a:pt x="222250" y="74430"/>
                  <a:pt x="179570" y="31750"/>
                  <a:pt x="127000" y="31750"/>
                </a:cubicBezTo>
                <a:cubicBezTo>
                  <a:pt x="74430" y="31750"/>
                  <a:pt x="31750" y="74430"/>
                  <a:pt x="31750" y="127000"/>
                </a:cubicBezTo>
                <a:cubicBezTo>
                  <a:pt x="31750" y="179570"/>
                  <a:pt x="74430" y="222250"/>
                  <a:pt x="127000" y="222250"/>
                </a:cubicBezTo>
                <a:cubicBezTo>
                  <a:pt x="179570" y="222250"/>
                  <a:pt x="222250" y="179570"/>
                  <a:pt x="222250" y="127000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27000" y="166688"/>
                </a:moveTo>
                <a:cubicBezTo>
                  <a:pt x="148904" y="166688"/>
                  <a:pt x="166688" y="148904"/>
                  <a:pt x="166688" y="127000"/>
                </a:cubicBezTo>
                <a:cubicBezTo>
                  <a:pt x="166688" y="105096"/>
                  <a:pt x="148904" y="87313"/>
                  <a:pt x="127000" y="87313"/>
                </a:cubicBezTo>
                <a:cubicBezTo>
                  <a:pt x="105096" y="87313"/>
                  <a:pt x="87313" y="105096"/>
                  <a:pt x="87313" y="127000"/>
                </a:cubicBezTo>
                <a:cubicBezTo>
                  <a:pt x="87313" y="148904"/>
                  <a:pt x="105096" y="166688"/>
                  <a:pt x="127000" y="166688"/>
                </a:cubicBezTo>
                <a:close/>
                <a:moveTo>
                  <a:pt x="127000" y="55563"/>
                </a:moveTo>
                <a:cubicBezTo>
                  <a:pt x="166427" y="55563"/>
                  <a:pt x="198438" y="87573"/>
                  <a:pt x="198438" y="127000"/>
                </a:cubicBezTo>
                <a:cubicBezTo>
                  <a:pt x="198438" y="166427"/>
                  <a:pt x="166427" y="198438"/>
                  <a:pt x="127000" y="198438"/>
                </a:cubicBezTo>
                <a:cubicBezTo>
                  <a:pt x="87573" y="198438"/>
                  <a:pt x="55563" y="166427"/>
                  <a:pt x="55563" y="127000"/>
                </a:cubicBezTo>
                <a:cubicBezTo>
                  <a:pt x="55563" y="87573"/>
                  <a:pt x="87573" y="55563"/>
                  <a:pt x="127000" y="55563"/>
                </a:cubicBezTo>
                <a:close/>
                <a:moveTo>
                  <a:pt x="111125" y="127000"/>
                </a:moveTo>
                <a:cubicBezTo>
                  <a:pt x="111125" y="118238"/>
                  <a:pt x="118238" y="111125"/>
                  <a:pt x="127000" y="111125"/>
                </a:cubicBezTo>
                <a:cubicBezTo>
                  <a:pt x="135762" y="111125"/>
                  <a:pt x="142875" y="118238"/>
                  <a:pt x="142875" y="127000"/>
                </a:cubicBezTo>
                <a:cubicBezTo>
                  <a:pt x="142875" y="135762"/>
                  <a:pt x="135762" y="142875"/>
                  <a:pt x="127000" y="142875"/>
                </a:cubicBezTo>
                <a:cubicBezTo>
                  <a:pt x="118238" y="142875"/>
                  <a:pt x="111125" y="135762"/>
                  <a:pt x="111125" y="12700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12" name="Text 10"/>
          <p:cNvSpPr/>
          <p:nvPr/>
        </p:nvSpPr>
        <p:spPr>
          <a:xfrm>
            <a:off x="1141137" y="4665303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Primary Function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34475" y="5234940"/>
            <a:ext cx="6765375" cy="1952075"/>
          </a:xfrm>
          <a:custGeom>
            <a:avLst/>
            <a:gdLst/>
            <a:ahLst/>
            <a:cxnLst/>
            <a:rect l="l" t="t" r="r" b="b"/>
            <a:pathLst>
              <a:path w="6765375" h="1952075">
                <a:moveTo>
                  <a:pt x="152398" y="0"/>
                </a:moveTo>
                <a:lnTo>
                  <a:pt x="6612976" y="0"/>
                </a:lnTo>
                <a:cubicBezTo>
                  <a:pt x="6697144" y="0"/>
                  <a:pt x="6765375" y="68231"/>
                  <a:pt x="6765375" y="152398"/>
                </a:cubicBezTo>
                <a:lnTo>
                  <a:pt x="6765375" y="1799676"/>
                </a:lnTo>
                <a:cubicBezTo>
                  <a:pt x="6765375" y="1883844"/>
                  <a:pt x="6697144" y="1952075"/>
                  <a:pt x="6612976" y="1952075"/>
                </a:cubicBezTo>
                <a:lnTo>
                  <a:pt x="152398" y="1952075"/>
                </a:lnTo>
                <a:cubicBezTo>
                  <a:pt x="68231" y="1952075"/>
                  <a:pt x="0" y="1883844"/>
                  <a:pt x="0" y="1799676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FFFFFF"/>
          </a:solidFill>
          <a:ln w="21675">
            <a:solidFill>
              <a:srgbClr val="10B981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99312" y="5499782"/>
            <a:ext cx="6350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0B98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generate_content(prompt)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099312" y="6058582"/>
            <a:ext cx="60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Input: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707303" y="6007782"/>
            <a:ext cx="3124200" cy="406400"/>
          </a:xfrm>
          <a:custGeom>
            <a:avLst/>
            <a:gdLst/>
            <a:ahLst/>
            <a:cxnLst/>
            <a:rect l="l" t="t" r="r" b="b"/>
            <a:pathLst>
              <a:path w="3124200" h="406400">
                <a:moveTo>
                  <a:pt x="50800" y="0"/>
                </a:moveTo>
                <a:lnTo>
                  <a:pt x="3073400" y="0"/>
                </a:lnTo>
                <a:cubicBezTo>
                  <a:pt x="3101437" y="0"/>
                  <a:pt x="3124200" y="22763"/>
                  <a:pt x="3124200" y="50800"/>
                </a:cubicBezTo>
                <a:lnTo>
                  <a:pt x="3124200" y="355600"/>
                </a:lnTo>
                <a:cubicBezTo>
                  <a:pt x="3124200" y="383637"/>
                  <a:pt x="3101437" y="406400"/>
                  <a:pt x="3073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17" name="Text 15"/>
          <p:cNvSpPr/>
          <p:nvPr/>
        </p:nvSpPr>
        <p:spPr>
          <a:xfrm>
            <a:off x="1707303" y="6007782"/>
            <a:ext cx="3225800" cy="4064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(Enhanced Prompt)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99312" y="6566582"/>
            <a:ext cx="774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Output: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868847" y="6515782"/>
            <a:ext cx="3378200" cy="406400"/>
          </a:xfrm>
          <a:custGeom>
            <a:avLst/>
            <a:gdLst/>
            <a:ahLst/>
            <a:cxnLst/>
            <a:rect l="l" t="t" r="r" b="b"/>
            <a:pathLst>
              <a:path w="3378200" h="406400">
                <a:moveTo>
                  <a:pt x="50800" y="0"/>
                </a:moveTo>
                <a:lnTo>
                  <a:pt x="3327400" y="0"/>
                </a:lnTo>
                <a:cubicBezTo>
                  <a:pt x="3355437" y="0"/>
                  <a:pt x="3378200" y="22763"/>
                  <a:pt x="3378200" y="50800"/>
                </a:cubicBezTo>
                <a:lnTo>
                  <a:pt x="3378200" y="355600"/>
                </a:lnTo>
                <a:cubicBezTo>
                  <a:pt x="3378200" y="383637"/>
                  <a:pt x="3355437" y="406400"/>
                  <a:pt x="3327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F1F5F9"/>
          </a:solidFill>
          <a:ln/>
        </p:spPr>
      </p:sp>
      <p:sp>
        <p:nvSpPr>
          <p:cNvPr id="20" name="Text 18"/>
          <p:cNvSpPr/>
          <p:nvPr/>
        </p:nvSpPr>
        <p:spPr>
          <a:xfrm>
            <a:off x="1868847" y="6515782"/>
            <a:ext cx="3479800" cy="406400"/>
          </a:xfrm>
          <a:prstGeom prst="rect">
            <a:avLst/>
          </a:prstGeom>
          <a:noFill/>
          <a:ln/>
        </p:spPr>
        <p:txBody>
          <a:bodyPr wrap="square" lIns="101600" tIns="50800" rIns="101600" bIns="5080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(Generated Content)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336619" y="1732619"/>
            <a:ext cx="7402237" cy="5700437"/>
          </a:xfrm>
          <a:custGeom>
            <a:avLst/>
            <a:gdLst/>
            <a:ahLst/>
            <a:cxnLst/>
            <a:rect l="l" t="t" r="r" b="b"/>
            <a:pathLst>
              <a:path w="7402237" h="5700437">
                <a:moveTo>
                  <a:pt x="152373" y="0"/>
                </a:moveTo>
                <a:lnTo>
                  <a:pt x="7249865" y="0"/>
                </a:lnTo>
                <a:cubicBezTo>
                  <a:pt x="7334018" y="0"/>
                  <a:pt x="7402237" y="68220"/>
                  <a:pt x="7402237" y="152373"/>
                </a:cubicBezTo>
                <a:lnTo>
                  <a:pt x="7402237" y="5548065"/>
                </a:lnTo>
                <a:cubicBezTo>
                  <a:pt x="7402237" y="5632218"/>
                  <a:pt x="7334018" y="5700437"/>
                  <a:pt x="7249865" y="5700437"/>
                </a:cubicBezTo>
                <a:lnTo>
                  <a:pt x="152373" y="5700437"/>
                </a:lnTo>
                <a:cubicBezTo>
                  <a:pt x="68220" y="5700437"/>
                  <a:pt x="0" y="5632218"/>
                  <a:pt x="0" y="5548065"/>
                </a:cubicBezTo>
                <a:lnTo>
                  <a:pt x="0" y="152373"/>
                </a:lnTo>
                <a:cubicBezTo>
                  <a:pt x="0" y="68276"/>
                  <a:pt x="68276" y="0"/>
                  <a:pt x="152373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8646837" y="2093640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06325" y="104428"/>
                </a:moveTo>
                <a:cubicBezTo>
                  <a:pt x="212378" y="102791"/>
                  <a:pt x="218728" y="105668"/>
                  <a:pt x="221456" y="111274"/>
                </a:cubicBezTo>
                <a:lnTo>
                  <a:pt x="230684" y="129927"/>
                </a:lnTo>
                <a:cubicBezTo>
                  <a:pt x="235793" y="130621"/>
                  <a:pt x="240804" y="132011"/>
                  <a:pt x="245517" y="133945"/>
                </a:cubicBezTo>
                <a:lnTo>
                  <a:pt x="262880" y="122386"/>
                </a:lnTo>
                <a:cubicBezTo>
                  <a:pt x="268089" y="118914"/>
                  <a:pt x="274985" y="119608"/>
                  <a:pt x="279400" y="124023"/>
                </a:cubicBezTo>
                <a:lnTo>
                  <a:pt x="288925" y="133548"/>
                </a:lnTo>
                <a:cubicBezTo>
                  <a:pt x="293340" y="137964"/>
                  <a:pt x="294035" y="144909"/>
                  <a:pt x="290562" y="150068"/>
                </a:cubicBezTo>
                <a:lnTo>
                  <a:pt x="279003" y="167382"/>
                </a:lnTo>
                <a:cubicBezTo>
                  <a:pt x="279946" y="169714"/>
                  <a:pt x="280789" y="172145"/>
                  <a:pt x="281484" y="174675"/>
                </a:cubicBezTo>
                <a:cubicBezTo>
                  <a:pt x="282178" y="177205"/>
                  <a:pt x="282625" y="179685"/>
                  <a:pt x="282972" y="182215"/>
                </a:cubicBezTo>
                <a:lnTo>
                  <a:pt x="301675" y="191443"/>
                </a:lnTo>
                <a:cubicBezTo>
                  <a:pt x="307280" y="194221"/>
                  <a:pt x="310158" y="200571"/>
                  <a:pt x="308521" y="206573"/>
                </a:cubicBezTo>
                <a:lnTo>
                  <a:pt x="305048" y="219571"/>
                </a:lnTo>
                <a:cubicBezTo>
                  <a:pt x="303411" y="225574"/>
                  <a:pt x="297805" y="229642"/>
                  <a:pt x="291554" y="229245"/>
                </a:cubicBezTo>
                <a:lnTo>
                  <a:pt x="270718" y="227905"/>
                </a:lnTo>
                <a:cubicBezTo>
                  <a:pt x="267593" y="231924"/>
                  <a:pt x="263971" y="235645"/>
                  <a:pt x="259854" y="238820"/>
                </a:cubicBezTo>
                <a:lnTo>
                  <a:pt x="261193" y="259606"/>
                </a:lnTo>
                <a:cubicBezTo>
                  <a:pt x="261590" y="265857"/>
                  <a:pt x="257522" y="271512"/>
                  <a:pt x="251520" y="273100"/>
                </a:cubicBezTo>
                <a:lnTo>
                  <a:pt x="238522" y="276572"/>
                </a:lnTo>
                <a:cubicBezTo>
                  <a:pt x="232470" y="278209"/>
                  <a:pt x="226169" y="275332"/>
                  <a:pt x="223391" y="269726"/>
                </a:cubicBezTo>
                <a:lnTo>
                  <a:pt x="214164" y="251073"/>
                </a:lnTo>
                <a:cubicBezTo>
                  <a:pt x="209054" y="250379"/>
                  <a:pt x="204043" y="248989"/>
                  <a:pt x="199330" y="247055"/>
                </a:cubicBezTo>
                <a:lnTo>
                  <a:pt x="181967" y="258614"/>
                </a:lnTo>
                <a:cubicBezTo>
                  <a:pt x="176758" y="262086"/>
                  <a:pt x="169863" y="261392"/>
                  <a:pt x="165447" y="256977"/>
                </a:cubicBezTo>
                <a:lnTo>
                  <a:pt x="155922" y="247452"/>
                </a:lnTo>
                <a:cubicBezTo>
                  <a:pt x="151507" y="243036"/>
                  <a:pt x="150813" y="236141"/>
                  <a:pt x="154285" y="230932"/>
                </a:cubicBezTo>
                <a:lnTo>
                  <a:pt x="165844" y="213568"/>
                </a:lnTo>
                <a:cubicBezTo>
                  <a:pt x="164902" y="211237"/>
                  <a:pt x="164058" y="208806"/>
                  <a:pt x="163364" y="206276"/>
                </a:cubicBezTo>
                <a:cubicBezTo>
                  <a:pt x="162669" y="203746"/>
                  <a:pt x="162223" y="201216"/>
                  <a:pt x="161875" y="198735"/>
                </a:cubicBezTo>
                <a:lnTo>
                  <a:pt x="143173" y="189508"/>
                </a:lnTo>
                <a:cubicBezTo>
                  <a:pt x="137567" y="186730"/>
                  <a:pt x="134739" y="180380"/>
                  <a:pt x="136327" y="174377"/>
                </a:cubicBezTo>
                <a:lnTo>
                  <a:pt x="139799" y="161379"/>
                </a:lnTo>
                <a:cubicBezTo>
                  <a:pt x="141436" y="155377"/>
                  <a:pt x="147042" y="151309"/>
                  <a:pt x="153293" y="151705"/>
                </a:cubicBezTo>
                <a:lnTo>
                  <a:pt x="174079" y="153045"/>
                </a:lnTo>
                <a:cubicBezTo>
                  <a:pt x="177205" y="149027"/>
                  <a:pt x="180826" y="145306"/>
                  <a:pt x="184944" y="142131"/>
                </a:cubicBezTo>
                <a:lnTo>
                  <a:pt x="183604" y="121394"/>
                </a:lnTo>
                <a:cubicBezTo>
                  <a:pt x="183207" y="115143"/>
                  <a:pt x="187275" y="109488"/>
                  <a:pt x="193278" y="107900"/>
                </a:cubicBezTo>
                <a:lnTo>
                  <a:pt x="206276" y="104428"/>
                </a:lnTo>
                <a:close/>
                <a:moveTo>
                  <a:pt x="222448" y="168672"/>
                </a:moveTo>
                <a:cubicBezTo>
                  <a:pt x="210401" y="168686"/>
                  <a:pt x="200631" y="178478"/>
                  <a:pt x="200645" y="190525"/>
                </a:cubicBezTo>
                <a:cubicBezTo>
                  <a:pt x="200659" y="202572"/>
                  <a:pt x="210451" y="212342"/>
                  <a:pt x="222498" y="212328"/>
                </a:cubicBezTo>
                <a:cubicBezTo>
                  <a:pt x="234545" y="212314"/>
                  <a:pt x="244315" y="202522"/>
                  <a:pt x="244301" y="190475"/>
                </a:cubicBezTo>
                <a:cubicBezTo>
                  <a:pt x="244288" y="178428"/>
                  <a:pt x="234496" y="168658"/>
                  <a:pt x="222448" y="168672"/>
                </a:cubicBezTo>
                <a:close/>
                <a:moveTo>
                  <a:pt x="111571" y="-22572"/>
                </a:moveTo>
                <a:lnTo>
                  <a:pt x="124569" y="-19100"/>
                </a:lnTo>
                <a:cubicBezTo>
                  <a:pt x="130572" y="-17462"/>
                  <a:pt x="134640" y="-11807"/>
                  <a:pt x="134243" y="-5606"/>
                </a:cubicBezTo>
                <a:lnTo>
                  <a:pt x="132904" y="15131"/>
                </a:lnTo>
                <a:cubicBezTo>
                  <a:pt x="137021" y="18306"/>
                  <a:pt x="140643" y="21977"/>
                  <a:pt x="143768" y="26045"/>
                </a:cubicBezTo>
                <a:lnTo>
                  <a:pt x="164604" y="24705"/>
                </a:lnTo>
                <a:cubicBezTo>
                  <a:pt x="170805" y="24309"/>
                  <a:pt x="176461" y="28377"/>
                  <a:pt x="178098" y="34379"/>
                </a:cubicBezTo>
                <a:lnTo>
                  <a:pt x="181570" y="47377"/>
                </a:lnTo>
                <a:cubicBezTo>
                  <a:pt x="183158" y="53380"/>
                  <a:pt x="180330" y="59730"/>
                  <a:pt x="174724" y="62508"/>
                </a:cubicBezTo>
                <a:lnTo>
                  <a:pt x="156021" y="71735"/>
                </a:lnTo>
                <a:cubicBezTo>
                  <a:pt x="155674" y="74265"/>
                  <a:pt x="155178" y="76795"/>
                  <a:pt x="154533" y="79276"/>
                </a:cubicBezTo>
                <a:cubicBezTo>
                  <a:pt x="153888" y="81756"/>
                  <a:pt x="152995" y="84237"/>
                  <a:pt x="152053" y="86568"/>
                </a:cubicBezTo>
                <a:lnTo>
                  <a:pt x="163612" y="103932"/>
                </a:lnTo>
                <a:cubicBezTo>
                  <a:pt x="167084" y="109141"/>
                  <a:pt x="166390" y="116036"/>
                  <a:pt x="161975" y="120452"/>
                </a:cubicBezTo>
                <a:lnTo>
                  <a:pt x="152450" y="129977"/>
                </a:lnTo>
                <a:cubicBezTo>
                  <a:pt x="148034" y="134392"/>
                  <a:pt x="141139" y="135086"/>
                  <a:pt x="135930" y="131614"/>
                </a:cubicBezTo>
                <a:lnTo>
                  <a:pt x="118566" y="120055"/>
                </a:lnTo>
                <a:cubicBezTo>
                  <a:pt x="113854" y="121989"/>
                  <a:pt x="108843" y="123379"/>
                  <a:pt x="103733" y="124073"/>
                </a:cubicBezTo>
                <a:lnTo>
                  <a:pt x="94506" y="142726"/>
                </a:lnTo>
                <a:cubicBezTo>
                  <a:pt x="91728" y="148332"/>
                  <a:pt x="85378" y="151160"/>
                  <a:pt x="79375" y="149572"/>
                </a:cubicBezTo>
                <a:lnTo>
                  <a:pt x="66377" y="146100"/>
                </a:lnTo>
                <a:cubicBezTo>
                  <a:pt x="60325" y="144463"/>
                  <a:pt x="56307" y="138807"/>
                  <a:pt x="56704" y="132606"/>
                </a:cubicBezTo>
                <a:lnTo>
                  <a:pt x="58043" y="111820"/>
                </a:lnTo>
                <a:cubicBezTo>
                  <a:pt x="53925" y="108645"/>
                  <a:pt x="50304" y="104973"/>
                  <a:pt x="47179" y="100905"/>
                </a:cubicBezTo>
                <a:lnTo>
                  <a:pt x="26343" y="102245"/>
                </a:lnTo>
                <a:cubicBezTo>
                  <a:pt x="20141" y="102642"/>
                  <a:pt x="14486" y="98574"/>
                  <a:pt x="12849" y="92571"/>
                </a:cubicBezTo>
                <a:lnTo>
                  <a:pt x="9376" y="79573"/>
                </a:lnTo>
                <a:cubicBezTo>
                  <a:pt x="7789" y="73571"/>
                  <a:pt x="10616" y="67221"/>
                  <a:pt x="16222" y="64443"/>
                </a:cubicBezTo>
                <a:lnTo>
                  <a:pt x="34925" y="55215"/>
                </a:lnTo>
                <a:cubicBezTo>
                  <a:pt x="35272" y="52685"/>
                  <a:pt x="35768" y="50205"/>
                  <a:pt x="36413" y="47675"/>
                </a:cubicBezTo>
                <a:cubicBezTo>
                  <a:pt x="37108" y="45145"/>
                  <a:pt x="37902" y="42714"/>
                  <a:pt x="38894" y="40382"/>
                </a:cubicBezTo>
                <a:lnTo>
                  <a:pt x="27335" y="23068"/>
                </a:lnTo>
                <a:cubicBezTo>
                  <a:pt x="23862" y="17859"/>
                  <a:pt x="24557" y="10964"/>
                  <a:pt x="28972" y="6548"/>
                </a:cubicBezTo>
                <a:lnTo>
                  <a:pt x="38497" y="-2977"/>
                </a:lnTo>
                <a:cubicBezTo>
                  <a:pt x="42912" y="-7392"/>
                  <a:pt x="49808" y="-8086"/>
                  <a:pt x="55017" y="-4614"/>
                </a:cubicBezTo>
                <a:lnTo>
                  <a:pt x="72380" y="6945"/>
                </a:lnTo>
                <a:cubicBezTo>
                  <a:pt x="77093" y="5011"/>
                  <a:pt x="82104" y="3621"/>
                  <a:pt x="87213" y="2927"/>
                </a:cubicBezTo>
                <a:lnTo>
                  <a:pt x="96441" y="-15726"/>
                </a:lnTo>
                <a:cubicBezTo>
                  <a:pt x="99219" y="-21332"/>
                  <a:pt x="105519" y="-24160"/>
                  <a:pt x="111571" y="-22572"/>
                </a:cubicBezTo>
                <a:close/>
                <a:moveTo>
                  <a:pt x="95448" y="41672"/>
                </a:moveTo>
                <a:cubicBezTo>
                  <a:pt x="83401" y="41672"/>
                  <a:pt x="73620" y="51453"/>
                  <a:pt x="73620" y="63500"/>
                </a:cubicBezTo>
                <a:cubicBezTo>
                  <a:pt x="73620" y="75547"/>
                  <a:pt x="83401" y="85328"/>
                  <a:pt x="95448" y="85328"/>
                </a:cubicBezTo>
                <a:cubicBezTo>
                  <a:pt x="107496" y="85328"/>
                  <a:pt x="117277" y="75547"/>
                  <a:pt x="117277" y="63500"/>
                </a:cubicBezTo>
                <a:cubicBezTo>
                  <a:pt x="117277" y="51453"/>
                  <a:pt x="107496" y="41672"/>
                  <a:pt x="95448" y="41672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23" name="Text 21"/>
          <p:cNvSpPr/>
          <p:nvPr/>
        </p:nvSpPr>
        <p:spPr>
          <a:xfrm>
            <a:off x="8964337" y="2042840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Working Process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671221" y="26016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5" name="Shape 23"/>
          <p:cNvSpPr/>
          <p:nvPr/>
        </p:nvSpPr>
        <p:spPr>
          <a:xfrm>
            <a:off x="8671221" y="26016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26" name="Shape 24"/>
          <p:cNvSpPr/>
          <p:nvPr/>
        </p:nvSpPr>
        <p:spPr>
          <a:xfrm>
            <a:off x="8898806" y="28048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27" name="Text 25"/>
          <p:cNvSpPr/>
          <p:nvPr/>
        </p:nvSpPr>
        <p:spPr>
          <a:xfrm>
            <a:off x="8848006" y="2804840"/>
            <a:ext cx="60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610006" y="2804840"/>
            <a:ext cx="326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Receive Prompt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610006" y="3160440"/>
            <a:ext cx="325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Accept enhanced prompt from controller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671221" y="37700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Shape 29"/>
          <p:cNvSpPr/>
          <p:nvPr/>
        </p:nvSpPr>
        <p:spPr>
          <a:xfrm>
            <a:off x="8671221" y="37700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32" name="Shape 30"/>
          <p:cNvSpPr/>
          <p:nvPr/>
        </p:nvSpPr>
        <p:spPr>
          <a:xfrm>
            <a:off x="8898806" y="39732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3B82F6"/>
          </a:solidFill>
          <a:ln/>
        </p:spPr>
      </p:sp>
      <p:sp>
        <p:nvSpPr>
          <p:cNvPr id="33" name="Text 31"/>
          <p:cNvSpPr/>
          <p:nvPr/>
        </p:nvSpPr>
        <p:spPr>
          <a:xfrm>
            <a:off x="8848006" y="3973240"/>
            <a:ext cx="60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610006" y="3973240"/>
            <a:ext cx="290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Send to LLM API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610006" y="4328840"/>
            <a:ext cx="2895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Make async API call with parameters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671221" y="49384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Shape 35"/>
          <p:cNvSpPr/>
          <p:nvPr/>
        </p:nvSpPr>
        <p:spPr>
          <a:xfrm>
            <a:off x="8671221" y="49384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60A5FA"/>
          </a:solidFill>
          <a:ln/>
        </p:spPr>
      </p:sp>
      <p:sp>
        <p:nvSpPr>
          <p:cNvPr id="38" name="Shape 36"/>
          <p:cNvSpPr/>
          <p:nvPr/>
        </p:nvSpPr>
        <p:spPr>
          <a:xfrm>
            <a:off x="8898806" y="51416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60A5FA"/>
          </a:solidFill>
          <a:ln/>
        </p:spPr>
      </p:sp>
      <p:sp>
        <p:nvSpPr>
          <p:cNvPr id="39" name="Text 37"/>
          <p:cNvSpPr/>
          <p:nvPr/>
        </p:nvSpPr>
        <p:spPr>
          <a:xfrm>
            <a:off x="8848006" y="5141640"/>
            <a:ext cx="60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610006" y="5141640"/>
            <a:ext cx="218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Receive Generated Text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610006" y="5497240"/>
            <a:ext cx="217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API response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671221" y="61068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02984" y="0"/>
                </a:lnTo>
                <a:cubicBezTo>
                  <a:pt x="6687096" y="0"/>
                  <a:pt x="6755384" y="68288"/>
                  <a:pt x="6755384" y="152400"/>
                </a:cubicBezTo>
                <a:lnTo>
                  <a:pt x="6755384" y="863600"/>
                </a:lnTo>
                <a:cubicBezTo>
                  <a:pt x="6755384" y="947712"/>
                  <a:pt x="6687096" y="1016000"/>
                  <a:pt x="66029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3" name="Shape 41"/>
          <p:cNvSpPr/>
          <p:nvPr/>
        </p:nvSpPr>
        <p:spPr>
          <a:xfrm>
            <a:off x="8671221" y="61068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4" name="Shape 42"/>
          <p:cNvSpPr/>
          <p:nvPr/>
        </p:nvSpPr>
        <p:spPr>
          <a:xfrm>
            <a:off x="8898806" y="631004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45" name="Text 43"/>
          <p:cNvSpPr/>
          <p:nvPr/>
        </p:nvSpPr>
        <p:spPr>
          <a:xfrm>
            <a:off x="8848006" y="6310040"/>
            <a:ext cx="60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610006" y="6310040"/>
            <a:ext cx="233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Return to Controller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610006" y="6665640"/>
            <a:ext cx="2324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Send formatted content back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336619" y="7697898"/>
            <a:ext cx="3592237" cy="1687237"/>
          </a:xfrm>
          <a:custGeom>
            <a:avLst/>
            <a:gdLst/>
            <a:ahLst/>
            <a:cxnLst/>
            <a:rect l="l" t="t" r="r" b="b"/>
            <a:pathLst>
              <a:path w="3592237" h="1687237">
                <a:moveTo>
                  <a:pt x="152408" y="0"/>
                </a:moveTo>
                <a:lnTo>
                  <a:pt x="3439829" y="0"/>
                </a:lnTo>
                <a:cubicBezTo>
                  <a:pt x="3524002" y="0"/>
                  <a:pt x="3592237" y="68235"/>
                  <a:pt x="3592237" y="152408"/>
                </a:cubicBezTo>
                <a:lnTo>
                  <a:pt x="3592237" y="1534829"/>
                </a:lnTo>
                <a:cubicBezTo>
                  <a:pt x="3592237" y="1619002"/>
                  <a:pt x="3524002" y="1687237"/>
                  <a:pt x="3439829" y="1687237"/>
                </a:cubicBezTo>
                <a:lnTo>
                  <a:pt x="152408" y="1687237"/>
                </a:lnTo>
                <a:cubicBezTo>
                  <a:pt x="68235" y="1687237"/>
                  <a:pt x="0" y="1619002"/>
                  <a:pt x="0" y="1534829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EFF6FF"/>
          </a:solidFill>
          <a:ln w="10837">
            <a:solidFill>
              <a:srgbClr val="2563EB">
                <a:alpha val="20000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8570637" y="7957313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2700" y="25400"/>
                </a:moveTo>
                <a:cubicBezTo>
                  <a:pt x="5675" y="25400"/>
                  <a:pt x="0" y="31075"/>
                  <a:pt x="0" y="38100"/>
                </a:cubicBezTo>
                <a:cubicBezTo>
                  <a:pt x="0" y="45125"/>
                  <a:pt x="5675" y="50800"/>
                  <a:pt x="12700" y="50800"/>
                </a:cubicBezTo>
                <a:lnTo>
                  <a:pt x="47109" y="50800"/>
                </a:lnTo>
                <a:cubicBezTo>
                  <a:pt x="51991" y="62032"/>
                  <a:pt x="63182" y="69850"/>
                  <a:pt x="76200" y="69850"/>
                </a:cubicBezTo>
                <a:cubicBezTo>
                  <a:pt x="89218" y="69850"/>
                  <a:pt x="100409" y="62032"/>
                  <a:pt x="105291" y="50800"/>
                </a:cubicBezTo>
                <a:lnTo>
                  <a:pt x="190500" y="50800"/>
                </a:lnTo>
                <a:cubicBezTo>
                  <a:pt x="197525" y="50800"/>
                  <a:pt x="203200" y="45125"/>
                  <a:pt x="203200" y="38100"/>
                </a:cubicBezTo>
                <a:cubicBezTo>
                  <a:pt x="203200" y="31075"/>
                  <a:pt x="197525" y="25400"/>
                  <a:pt x="190500" y="25400"/>
                </a:cubicBezTo>
                <a:lnTo>
                  <a:pt x="105291" y="25400"/>
                </a:lnTo>
                <a:cubicBezTo>
                  <a:pt x="100409" y="14168"/>
                  <a:pt x="89218" y="6350"/>
                  <a:pt x="76200" y="6350"/>
                </a:cubicBezTo>
                <a:cubicBezTo>
                  <a:pt x="63182" y="6350"/>
                  <a:pt x="51991" y="14168"/>
                  <a:pt x="47109" y="25400"/>
                </a:cubicBezTo>
                <a:lnTo>
                  <a:pt x="12700" y="25400"/>
                </a:lnTo>
                <a:close/>
                <a:moveTo>
                  <a:pt x="12700" y="88900"/>
                </a:moveTo>
                <a:cubicBezTo>
                  <a:pt x="5675" y="88900"/>
                  <a:pt x="0" y="94575"/>
                  <a:pt x="0" y="101600"/>
                </a:cubicBezTo>
                <a:cubicBezTo>
                  <a:pt x="0" y="108625"/>
                  <a:pt x="5675" y="114300"/>
                  <a:pt x="12700" y="114300"/>
                </a:cubicBezTo>
                <a:lnTo>
                  <a:pt x="110609" y="114300"/>
                </a:lnTo>
                <a:cubicBezTo>
                  <a:pt x="115491" y="125532"/>
                  <a:pt x="126683" y="133350"/>
                  <a:pt x="139700" y="133350"/>
                </a:cubicBezTo>
                <a:cubicBezTo>
                  <a:pt x="152718" y="133350"/>
                  <a:pt x="163909" y="125532"/>
                  <a:pt x="168791" y="114300"/>
                </a:cubicBezTo>
                <a:lnTo>
                  <a:pt x="190500" y="114300"/>
                </a:lnTo>
                <a:cubicBezTo>
                  <a:pt x="197525" y="114300"/>
                  <a:pt x="203200" y="108625"/>
                  <a:pt x="203200" y="101600"/>
                </a:cubicBezTo>
                <a:cubicBezTo>
                  <a:pt x="203200" y="94575"/>
                  <a:pt x="197525" y="88900"/>
                  <a:pt x="190500" y="88900"/>
                </a:cubicBezTo>
                <a:lnTo>
                  <a:pt x="168791" y="88900"/>
                </a:lnTo>
                <a:cubicBezTo>
                  <a:pt x="163909" y="77668"/>
                  <a:pt x="152718" y="69850"/>
                  <a:pt x="139700" y="69850"/>
                </a:cubicBezTo>
                <a:cubicBezTo>
                  <a:pt x="126683" y="69850"/>
                  <a:pt x="115491" y="77668"/>
                  <a:pt x="110609" y="88900"/>
                </a:cubicBezTo>
                <a:lnTo>
                  <a:pt x="12700" y="88900"/>
                </a:lnTo>
                <a:close/>
                <a:moveTo>
                  <a:pt x="12700" y="152400"/>
                </a:moveTo>
                <a:cubicBezTo>
                  <a:pt x="5675" y="152400"/>
                  <a:pt x="0" y="158075"/>
                  <a:pt x="0" y="165100"/>
                </a:cubicBezTo>
                <a:cubicBezTo>
                  <a:pt x="0" y="172125"/>
                  <a:pt x="5675" y="177800"/>
                  <a:pt x="12700" y="177800"/>
                </a:cubicBezTo>
                <a:lnTo>
                  <a:pt x="34409" y="177800"/>
                </a:lnTo>
                <a:cubicBezTo>
                  <a:pt x="39291" y="189032"/>
                  <a:pt x="50483" y="196850"/>
                  <a:pt x="63500" y="196850"/>
                </a:cubicBezTo>
                <a:cubicBezTo>
                  <a:pt x="76518" y="196850"/>
                  <a:pt x="87709" y="189032"/>
                  <a:pt x="92591" y="177800"/>
                </a:cubicBezTo>
                <a:lnTo>
                  <a:pt x="190500" y="177800"/>
                </a:lnTo>
                <a:cubicBezTo>
                  <a:pt x="197525" y="177800"/>
                  <a:pt x="203200" y="172125"/>
                  <a:pt x="203200" y="165100"/>
                </a:cubicBezTo>
                <a:cubicBezTo>
                  <a:pt x="203200" y="158075"/>
                  <a:pt x="197525" y="152400"/>
                  <a:pt x="190500" y="152400"/>
                </a:cubicBezTo>
                <a:lnTo>
                  <a:pt x="92591" y="152400"/>
                </a:lnTo>
                <a:cubicBezTo>
                  <a:pt x="87709" y="141168"/>
                  <a:pt x="76518" y="133350"/>
                  <a:pt x="63500" y="133350"/>
                </a:cubicBezTo>
                <a:cubicBezTo>
                  <a:pt x="50483" y="133350"/>
                  <a:pt x="39291" y="141168"/>
                  <a:pt x="34409" y="152400"/>
                </a:cubicBezTo>
                <a:lnTo>
                  <a:pt x="12700" y="152400"/>
                </a:ln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50" name="Text 48"/>
          <p:cNvSpPr/>
          <p:nvPr/>
        </p:nvSpPr>
        <p:spPr>
          <a:xfrm>
            <a:off x="8799237" y="7906513"/>
            <a:ext cx="302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Parameters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545237" y="831291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Temperature: 0.7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545237" y="861771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Max tokens: 1000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545237" y="892251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Top-p: 0.9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12146619" y="7697898"/>
            <a:ext cx="3592237" cy="1687237"/>
          </a:xfrm>
          <a:custGeom>
            <a:avLst/>
            <a:gdLst/>
            <a:ahLst/>
            <a:cxnLst/>
            <a:rect l="l" t="t" r="r" b="b"/>
            <a:pathLst>
              <a:path w="3592237" h="1687237">
                <a:moveTo>
                  <a:pt x="152408" y="0"/>
                </a:moveTo>
                <a:lnTo>
                  <a:pt x="3439829" y="0"/>
                </a:lnTo>
                <a:cubicBezTo>
                  <a:pt x="3524002" y="0"/>
                  <a:pt x="3592237" y="68235"/>
                  <a:pt x="3592237" y="152408"/>
                </a:cubicBezTo>
                <a:lnTo>
                  <a:pt x="3592237" y="1534829"/>
                </a:lnTo>
                <a:cubicBezTo>
                  <a:pt x="3592237" y="1619002"/>
                  <a:pt x="3524002" y="1687237"/>
                  <a:pt x="3439829" y="1687237"/>
                </a:cubicBezTo>
                <a:lnTo>
                  <a:pt x="152408" y="1687237"/>
                </a:lnTo>
                <a:cubicBezTo>
                  <a:pt x="68235" y="1687237"/>
                  <a:pt x="0" y="1619002"/>
                  <a:pt x="0" y="1534829"/>
                </a:cubicBezTo>
                <a:lnTo>
                  <a:pt x="0" y="152408"/>
                </a:lnTo>
                <a:cubicBezTo>
                  <a:pt x="0" y="68292"/>
                  <a:pt x="68292" y="0"/>
                  <a:pt x="152408" y="0"/>
                </a:cubicBezTo>
                <a:close/>
              </a:path>
            </a:pathLst>
          </a:custGeom>
          <a:solidFill>
            <a:srgbClr val="F0FDF4"/>
          </a:solidFill>
          <a:ln w="10837">
            <a:solidFill>
              <a:srgbClr val="10B981">
                <a:alpha val="20000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12380637" y="7957313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03426" y="0"/>
                  <a:pt x="105251" y="397"/>
                  <a:pt x="106918" y="1151"/>
                </a:cubicBezTo>
                <a:lnTo>
                  <a:pt x="181689" y="32861"/>
                </a:lnTo>
                <a:cubicBezTo>
                  <a:pt x="190421" y="36552"/>
                  <a:pt x="196929" y="45164"/>
                  <a:pt x="196890" y="55563"/>
                </a:cubicBezTo>
                <a:cubicBezTo>
                  <a:pt x="196691" y="94932"/>
                  <a:pt x="180499" y="166965"/>
                  <a:pt x="112117" y="199708"/>
                </a:cubicBezTo>
                <a:cubicBezTo>
                  <a:pt x="105489" y="202883"/>
                  <a:pt x="97790" y="202883"/>
                  <a:pt x="91162" y="199708"/>
                </a:cubicBezTo>
                <a:cubicBezTo>
                  <a:pt x="22741" y="166965"/>
                  <a:pt x="6588" y="94932"/>
                  <a:pt x="6390" y="55563"/>
                </a:cubicBezTo>
                <a:cubicBezTo>
                  <a:pt x="6350" y="45164"/>
                  <a:pt x="12859" y="36552"/>
                  <a:pt x="21590" y="32861"/>
                </a:cubicBezTo>
                <a:lnTo>
                  <a:pt x="96322" y="1151"/>
                </a:lnTo>
                <a:cubicBezTo>
                  <a:pt x="97988" y="397"/>
                  <a:pt x="99774" y="0"/>
                  <a:pt x="101600" y="0"/>
                </a:cubicBezTo>
                <a:close/>
                <a:moveTo>
                  <a:pt x="101600" y="26511"/>
                </a:moveTo>
                <a:lnTo>
                  <a:pt x="101600" y="176570"/>
                </a:lnTo>
                <a:cubicBezTo>
                  <a:pt x="156369" y="150058"/>
                  <a:pt x="171093" y="91321"/>
                  <a:pt x="171450" y="56158"/>
                </a:cubicBezTo>
                <a:lnTo>
                  <a:pt x="101600" y="26551"/>
                </a:lnTo>
                <a:lnTo>
                  <a:pt x="101600" y="26551"/>
                </a:lnTo>
                <a:close/>
              </a:path>
            </a:pathLst>
          </a:custGeom>
          <a:solidFill>
            <a:srgbClr val="10B981"/>
          </a:solidFill>
          <a:ln/>
        </p:spPr>
      </p:sp>
      <p:sp>
        <p:nvSpPr>
          <p:cNvPr id="56" name="Text 54"/>
          <p:cNvSpPr/>
          <p:nvPr/>
        </p:nvSpPr>
        <p:spPr>
          <a:xfrm>
            <a:off x="12609237" y="7906513"/>
            <a:ext cx="3022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2355237" y="831291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Async processing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2355237" y="861771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Error handling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2355237" y="8922513"/>
            <a:ext cx="3263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Retry logic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08000"/>
            <a:ext cx="1534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spc="160" kern="0" dirty="0">
                <a:solidFill>
                  <a:srgbClr val="F59E0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 / MODULES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Module Design - Prompt Engineering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8000" y="1727200"/>
            <a:ext cx="7416800" cy="2362200"/>
          </a:xfrm>
          <a:custGeom>
            <a:avLst/>
            <a:gdLst/>
            <a:ahLst/>
            <a:cxnLst/>
            <a:rect l="l" t="t" r="r" b="b"/>
            <a:pathLst>
              <a:path w="7416800" h="2362200">
                <a:moveTo>
                  <a:pt x="203196" y="0"/>
                </a:moveTo>
                <a:lnTo>
                  <a:pt x="7213604" y="0"/>
                </a:lnTo>
                <a:cubicBezTo>
                  <a:pt x="7325826" y="0"/>
                  <a:pt x="7416800" y="90974"/>
                  <a:pt x="7416800" y="203196"/>
                </a:cubicBezTo>
                <a:lnTo>
                  <a:pt x="7416800" y="2159004"/>
                </a:lnTo>
                <a:cubicBezTo>
                  <a:pt x="7416800" y="2271226"/>
                  <a:pt x="7325826" y="2362200"/>
                  <a:pt x="7213604" y="2362200"/>
                </a:cubicBezTo>
                <a:lnTo>
                  <a:pt x="203196" y="2362200"/>
                </a:lnTo>
                <a:cubicBezTo>
                  <a:pt x="90974" y="2362200"/>
                  <a:pt x="0" y="2271226"/>
                  <a:pt x="0" y="2159004"/>
                </a:cubicBezTo>
                <a:lnTo>
                  <a:pt x="0" y="203196"/>
                </a:lnTo>
                <a:cubicBezTo>
                  <a:pt x="0" y="91049"/>
                  <a:pt x="91049" y="0"/>
                  <a:pt x="203196" y="0"/>
                </a:cubicBezTo>
                <a:close/>
              </a:path>
            </a:pathLst>
          </a:custGeom>
          <a:gradFill rotWithShape="1" flip="none">
            <a:gsLst>
              <a:gs pos="0">
                <a:srgbClr val="F59E0B"/>
              </a:gs>
              <a:gs pos="100000">
                <a:srgbClr val="D97706"/>
              </a:gs>
            </a:gsLst>
            <a:lin ang="270000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812800" y="2032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52400" y="0"/>
                </a:moveTo>
                <a:lnTo>
                  <a:pt x="660400" y="0"/>
                </a:lnTo>
                <a:cubicBezTo>
                  <a:pt x="744512" y="0"/>
                  <a:pt x="812800" y="68288"/>
                  <a:pt x="812800" y="152400"/>
                </a:cubicBezTo>
                <a:lnTo>
                  <a:pt x="812800" y="660400"/>
                </a:lnTo>
                <a:cubicBezTo>
                  <a:pt x="812800" y="744512"/>
                  <a:pt x="744512" y="812800"/>
                  <a:pt x="660400" y="812800"/>
                </a:cubicBezTo>
                <a:lnTo>
                  <a:pt x="152400" y="812800"/>
                </a:lnTo>
                <a:cubicBezTo>
                  <a:pt x="68288" y="812800"/>
                  <a:pt x="0" y="744512"/>
                  <a:pt x="0" y="660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6" name="Shape 4"/>
          <p:cNvSpPr/>
          <p:nvPr/>
        </p:nvSpPr>
        <p:spPr>
          <a:xfrm>
            <a:off x="1031833" y="2247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96540" y="9079"/>
                </a:moveTo>
                <a:lnTo>
                  <a:pt x="230907" y="74712"/>
                </a:lnTo>
                <a:lnTo>
                  <a:pt x="306288" y="150093"/>
                </a:lnTo>
                <a:lnTo>
                  <a:pt x="371921" y="84460"/>
                </a:lnTo>
                <a:cubicBezTo>
                  <a:pt x="377726" y="78581"/>
                  <a:pt x="381000" y="70693"/>
                  <a:pt x="381000" y="62508"/>
                </a:cubicBezTo>
                <a:cubicBezTo>
                  <a:pt x="381000" y="54322"/>
                  <a:pt x="377726" y="46434"/>
                  <a:pt x="371921" y="40556"/>
                </a:cubicBezTo>
                <a:lnTo>
                  <a:pt x="340444" y="9079"/>
                </a:lnTo>
                <a:cubicBezTo>
                  <a:pt x="334566" y="3274"/>
                  <a:pt x="326678" y="0"/>
                  <a:pt x="318492" y="0"/>
                </a:cubicBezTo>
                <a:cubicBezTo>
                  <a:pt x="310307" y="0"/>
                  <a:pt x="302419" y="3274"/>
                  <a:pt x="296540" y="9079"/>
                </a:cubicBezTo>
                <a:close/>
                <a:moveTo>
                  <a:pt x="205680" y="99938"/>
                </a:moveTo>
                <a:lnTo>
                  <a:pt x="9079" y="296540"/>
                </a:lnTo>
                <a:cubicBezTo>
                  <a:pt x="3274" y="302419"/>
                  <a:pt x="0" y="310307"/>
                  <a:pt x="0" y="318492"/>
                </a:cubicBezTo>
                <a:cubicBezTo>
                  <a:pt x="0" y="326678"/>
                  <a:pt x="3274" y="334566"/>
                  <a:pt x="9079" y="340444"/>
                </a:cubicBezTo>
                <a:lnTo>
                  <a:pt x="40556" y="371921"/>
                </a:lnTo>
                <a:cubicBezTo>
                  <a:pt x="46434" y="377726"/>
                  <a:pt x="54322" y="381000"/>
                  <a:pt x="62508" y="381000"/>
                </a:cubicBezTo>
                <a:cubicBezTo>
                  <a:pt x="70693" y="381000"/>
                  <a:pt x="78581" y="377726"/>
                  <a:pt x="84460" y="371921"/>
                </a:cubicBezTo>
                <a:lnTo>
                  <a:pt x="281062" y="175320"/>
                </a:lnTo>
                <a:lnTo>
                  <a:pt x="205680" y="99938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5"/>
          <p:cNvSpPr/>
          <p:nvPr/>
        </p:nvSpPr>
        <p:spPr>
          <a:xfrm>
            <a:off x="1828800" y="2082800"/>
            <a:ext cx="2133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Prompt Engine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828800" y="2489119"/>
            <a:ext cx="2082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prompt_engine.py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12800" y="3048000"/>
            <a:ext cx="6921500" cy="736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Enhances user prompts using sophisticated techniques to optimize LLM responses for marketing content.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3419" y="4355088"/>
            <a:ext cx="7402237" cy="7021237"/>
          </a:xfrm>
          <a:custGeom>
            <a:avLst/>
            <a:gdLst/>
            <a:ahLst/>
            <a:cxnLst/>
            <a:rect l="l" t="t" r="r" b="b"/>
            <a:pathLst>
              <a:path w="7402237" h="7021237">
                <a:moveTo>
                  <a:pt x="152431" y="0"/>
                </a:moveTo>
                <a:lnTo>
                  <a:pt x="7249806" y="0"/>
                </a:lnTo>
                <a:cubicBezTo>
                  <a:pt x="7333992" y="0"/>
                  <a:pt x="7402237" y="68246"/>
                  <a:pt x="7402237" y="152431"/>
                </a:cubicBezTo>
                <a:lnTo>
                  <a:pt x="7402237" y="6868806"/>
                </a:lnTo>
                <a:cubicBezTo>
                  <a:pt x="7402237" y="6952992"/>
                  <a:pt x="7333992" y="7021237"/>
                  <a:pt x="7249806" y="7021237"/>
                </a:cubicBezTo>
                <a:lnTo>
                  <a:pt x="152431" y="7021237"/>
                </a:lnTo>
                <a:cubicBezTo>
                  <a:pt x="68246" y="7021237"/>
                  <a:pt x="0" y="6952992"/>
                  <a:pt x="0" y="6868806"/>
                </a:cubicBezTo>
                <a:lnTo>
                  <a:pt x="0" y="152431"/>
                </a:lnTo>
                <a:cubicBezTo>
                  <a:pt x="0" y="68302"/>
                  <a:pt x="68302" y="0"/>
                  <a:pt x="152431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39512" y="4716103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30671" y="-13395"/>
                </a:moveTo>
                <a:lnTo>
                  <a:pt x="138013" y="4862"/>
                </a:lnTo>
                <a:lnTo>
                  <a:pt x="156270" y="12204"/>
                </a:lnTo>
                <a:cubicBezTo>
                  <a:pt x="157758" y="12799"/>
                  <a:pt x="158750" y="14288"/>
                  <a:pt x="158750" y="15875"/>
                </a:cubicBezTo>
                <a:cubicBezTo>
                  <a:pt x="158750" y="17463"/>
                  <a:pt x="157758" y="18951"/>
                  <a:pt x="156270" y="19546"/>
                </a:cubicBezTo>
                <a:lnTo>
                  <a:pt x="138013" y="26888"/>
                </a:lnTo>
                <a:lnTo>
                  <a:pt x="130671" y="45145"/>
                </a:lnTo>
                <a:cubicBezTo>
                  <a:pt x="130076" y="46633"/>
                  <a:pt x="128588" y="47625"/>
                  <a:pt x="127000" y="47625"/>
                </a:cubicBezTo>
                <a:cubicBezTo>
                  <a:pt x="125412" y="47625"/>
                  <a:pt x="123924" y="46633"/>
                  <a:pt x="123329" y="45145"/>
                </a:cubicBezTo>
                <a:lnTo>
                  <a:pt x="115987" y="26888"/>
                </a:lnTo>
                <a:lnTo>
                  <a:pt x="97730" y="19546"/>
                </a:lnTo>
                <a:cubicBezTo>
                  <a:pt x="96242" y="18951"/>
                  <a:pt x="95250" y="17463"/>
                  <a:pt x="95250" y="15875"/>
                </a:cubicBezTo>
                <a:cubicBezTo>
                  <a:pt x="95250" y="14288"/>
                  <a:pt x="96242" y="12799"/>
                  <a:pt x="97730" y="12204"/>
                </a:cubicBezTo>
                <a:lnTo>
                  <a:pt x="115987" y="4862"/>
                </a:lnTo>
                <a:lnTo>
                  <a:pt x="123329" y="-13395"/>
                </a:lnTo>
                <a:cubicBezTo>
                  <a:pt x="123924" y="-14883"/>
                  <a:pt x="125413" y="-15875"/>
                  <a:pt x="127000" y="-15875"/>
                </a:cubicBezTo>
                <a:cubicBezTo>
                  <a:pt x="128588" y="-15875"/>
                  <a:pt x="130076" y="-14883"/>
                  <a:pt x="130671" y="-13395"/>
                </a:cubicBezTo>
                <a:close/>
                <a:moveTo>
                  <a:pt x="54918" y="20687"/>
                </a:moveTo>
                <a:lnTo>
                  <a:pt x="65584" y="45541"/>
                </a:lnTo>
                <a:lnTo>
                  <a:pt x="90438" y="56207"/>
                </a:lnTo>
                <a:cubicBezTo>
                  <a:pt x="93365" y="57448"/>
                  <a:pt x="95250" y="60325"/>
                  <a:pt x="95250" y="63500"/>
                </a:cubicBezTo>
                <a:cubicBezTo>
                  <a:pt x="95250" y="66675"/>
                  <a:pt x="93365" y="69552"/>
                  <a:pt x="90438" y="70793"/>
                </a:cubicBezTo>
                <a:lnTo>
                  <a:pt x="65584" y="81459"/>
                </a:lnTo>
                <a:lnTo>
                  <a:pt x="54918" y="106313"/>
                </a:lnTo>
                <a:cubicBezTo>
                  <a:pt x="53677" y="109240"/>
                  <a:pt x="50800" y="111125"/>
                  <a:pt x="47625" y="111125"/>
                </a:cubicBezTo>
                <a:cubicBezTo>
                  <a:pt x="44450" y="111125"/>
                  <a:pt x="41573" y="109240"/>
                  <a:pt x="40332" y="106313"/>
                </a:cubicBezTo>
                <a:lnTo>
                  <a:pt x="29666" y="81459"/>
                </a:lnTo>
                <a:lnTo>
                  <a:pt x="4812" y="70793"/>
                </a:lnTo>
                <a:cubicBezTo>
                  <a:pt x="1885" y="69552"/>
                  <a:pt x="0" y="66675"/>
                  <a:pt x="0" y="63500"/>
                </a:cubicBezTo>
                <a:cubicBezTo>
                  <a:pt x="0" y="60325"/>
                  <a:pt x="1885" y="57448"/>
                  <a:pt x="4812" y="56207"/>
                </a:cubicBezTo>
                <a:lnTo>
                  <a:pt x="29666" y="45541"/>
                </a:lnTo>
                <a:lnTo>
                  <a:pt x="40332" y="20687"/>
                </a:lnTo>
                <a:cubicBezTo>
                  <a:pt x="41573" y="17760"/>
                  <a:pt x="44450" y="15875"/>
                  <a:pt x="47625" y="15875"/>
                </a:cubicBezTo>
                <a:cubicBezTo>
                  <a:pt x="50800" y="15875"/>
                  <a:pt x="53677" y="17760"/>
                  <a:pt x="54918" y="20687"/>
                </a:cubicBezTo>
                <a:close/>
                <a:moveTo>
                  <a:pt x="230188" y="150813"/>
                </a:moveTo>
                <a:cubicBezTo>
                  <a:pt x="233362" y="150813"/>
                  <a:pt x="236240" y="152698"/>
                  <a:pt x="237480" y="155625"/>
                </a:cubicBezTo>
                <a:lnTo>
                  <a:pt x="248146" y="180479"/>
                </a:lnTo>
                <a:lnTo>
                  <a:pt x="273000" y="191145"/>
                </a:lnTo>
                <a:cubicBezTo>
                  <a:pt x="275927" y="192385"/>
                  <a:pt x="277813" y="195263"/>
                  <a:pt x="277813" y="198438"/>
                </a:cubicBezTo>
                <a:cubicBezTo>
                  <a:pt x="277813" y="201613"/>
                  <a:pt x="275927" y="204490"/>
                  <a:pt x="273000" y="205730"/>
                </a:cubicBezTo>
                <a:lnTo>
                  <a:pt x="248146" y="216396"/>
                </a:lnTo>
                <a:lnTo>
                  <a:pt x="237480" y="241250"/>
                </a:lnTo>
                <a:cubicBezTo>
                  <a:pt x="236240" y="244177"/>
                  <a:pt x="233362" y="246063"/>
                  <a:pt x="230188" y="246063"/>
                </a:cubicBezTo>
                <a:cubicBezTo>
                  <a:pt x="227012" y="246063"/>
                  <a:pt x="224135" y="244177"/>
                  <a:pt x="222895" y="241250"/>
                </a:cubicBezTo>
                <a:lnTo>
                  <a:pt x="212229" y="216396"/>
                </a:lnTo>
                <a:lnTo>
                  <a:pt x="187375" y="205730"/>
                </a:lnTo>
                <a:cubicBezTo>
                  <a:pt x="184448" y="204490"/>
                  <a:pt x="182563" y="201613"/>
                  <a:pt x="182563" y="198438"/>
                </a:cubicBezTo>
                <a:cubicBezTo>
                  <a:pt x="182563" y="195263"/>
                  <a:pt x="184448" y="192385"/>
                  <a:pt x="187375" y="191145"/>
                </a:cubicBezTo>
                <a:lnTo>
                  <a:pt x="212229" y="180479"/>
                </a:lnTo>
                <a:lnTo>
                  <a:pt x="222895" y="155625"/>
                </a:lnTo>
                <a:cubicBezTo>
                  <a:pt x="224135" y="152698"/>
                  <a:pt x="227012" y="150813"/>
                  <a:pt x="230188" y="150813"/>
                </a:cubicBezTo>
                <a:close/>
                <a:moveTo>
                  <a:pt x="228203" y="0"/>
                </a:moveTo>
                <a:cubicBezTo>
                  <a:pt x="233660" y="0"/>
                  <a:pt x="238919" y="2183"/>
                  <a:pt x="242838" y="6052"/>
                </a:cubicBezTo>
                <a:lnTo>
                  <a:pt x="263823" y="27037"/>
                </a:lnTo>
                <a:cubicBezTo>
                  <a:pt x="267692" y="30956"/>
                  <a:pt x="269875" y="36215"/>
                  <a:pt x="269875" y="41672"/>
                </a:cubicBezTo>
                <a:cubicBezTo>
                  <a:pt x="269875" y="47129"/>
                  <a:pt x="267692" y="52388"/>
                  <a:pt x="263823" y="56307"/>
                </a:cubicBezTo>
                <a:lnTo>
                  <a:pt x="220067" y="100062"/>
                </a:lnTo>
                <a:lnTo>
                  <a:pt x="169813" y="49808"/>
                </a:lnTo>
                <a:lnTo>
                  <a:pt x="213568" y="6052"/>
                </a:lnTo>
                <a:cubicBezTo>
                  <a:pt x="217488" y="2183"/>
                  <a:pt x="222746" y="0"/>
                  <a:pt x="228203" y="0"/>
                </a:cubicBezTo>
                <a:close/>
                <a:moveTo>
                  <a:pt x="21927" y="197693"/>
                </a:moveTo>
                <a:lnTo>
                  <a:pt x="152995" y="66625"/>
                </a:lnTo>
                <a:lnTo>
                  <a:pt x="203250" y="116880"/>
                </a:lnTo>
                <a:lnTo>
                  <a:pt x="72182" y="247948"/>
                </a:lnTo>
                <a:cubicBezTo>
                  <a:pt x="68263" y="251817"/>
                  <a:pt x="63004" y="254000"/>
                  <a:pt x="57547" y="254000"/>
                </a:cubicBezTo>
                <a:cubicBezTo>
                  <a:pt x="52090" y="254000"/>
                  <a:pt x="46831" y="251817"/>
                  <a:pt x="42912" y="247948"/>
                </a:cubicBezTo>
                <a:lnTo>
                  <a:pt x="21927" y="226963"/>
                </a:lnTo>
                <a:cubicBezTo>
                  <a:pt x="18058" y="223044"/>
                  <a:pt x="15875" y="217785"/>
                  <a:pt x="15875" y="212328"/>
                </a:cubicBezTo>
                <a:cubicBezTo>
                  <a:pt x="15875" y="206871"/>
                  <a:pt x="18058" y="201613"/>
                  <a:pt x="21927" y="197693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2" name="Text 10"/>
          <p:cNvSpPr/>
          <p:nvPr/>
        </p:nvSpPr>
        <p:spPr>
          <a:xfrm>
            <a:off x="1141137" y="4665303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Enhancement Techniques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48021" y="5224103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4" name="Shape 12"/>
          <p:cNvSpPr/>
          <p:nvPr/>
        </p:nvSpPr>
        <p:spPr>
          <a:xfrm>
            <a:off x="848021" y="5224103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5" name="Shape 13"/>
          <p:cNvSpPr/>
          <p:nvPr/>
        </p:nvSpPr>
        <p:spPr>
          <a:xfrm>
            <a:off x="1101005" y="5478103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92273" y="2064"/>
                </a:moveTo>
                <a:cubicBezTo>
                  <a:pt x="98187" y="-675"/>
                  <a:pt x="105013" y="-675"/>
                  <a:pt x="110927" y="2064"/>
                </a:cubicBezTo>
                <a:lnTo>
                  <a:pt x="197683" y="42148"/>
                </a:lnTo>
                <a:cubicBezTo>
                  <a:pt x="201057" y="43696"/>
                  <a:pt x="203200" y="47069"/>
                  <a:pt x="203200" y="50800"/>
                </a:cubicBezTo>
                <a:cubicBezTo>
                  <a:pt x="203200" y="54531"/>
                  <a:pt x="201057" y="57904"/>
                  <a:pt x="197683" y="59452"/>
                </a:cubicBezTo>
                <a:lnTo>
                  <a:pt x="110927" y="99536"/>
                </a:lnTo>
                <a:cubicBezTo>
                  <a:pt x="105013" y="102275"/>
                  <a:pt x="98187" y="102275"/>
                  <a:pt x="92273" y="99536"/>
                </a:cubicBezTo>
                <a:lnTo>
                  <a:pt x="5517" y="59452"/>
                </a:lnTo>
                <a:cubicBezTo>
                  <a:pt x="2143" y="57864"/>
                  <a:pt x="0" y="54491"/>
                  <a:pt x="0" y="50800"/>
                </a:cubicBezTo>
                <a:cubicBezTo>
                  <a:pt x="0" y="47109"/>
                  <a:pt x="2143" y="43696"/>
                  <a:pt x="5517" y="42148"/>
                </a:cubicBezTo>
                <a:lnTo>
                  <a:pt x="92273" y="2064"/>
                </a:lnTo>
                <a:close/>
                <a:moveTo>
                  <a:pt x="19090" y="86678"/>
                </a:moveTo>
                <a:lnTo>
                  <a:pt x="84296" y="116800"/>
                </a:lnTo>
                <a:cubicBezTo>
                  <a:pt x="95290" y="121880"/>
                  <a:pt x="107950" y="121880"/>
                  <a:pt x="118943" y="116800"/>
                </a:cubicBezTo>
                <a:lnTo>
                  <a:pt x="184150" y="86678"/>
                </a:lnTo>
                <a:lnTo>
                  <a:pt x="197683" y="92948"/>
                </a:lnTo>
                <a:cubicBezTo>
                  <a:pt x="201057" y="94496"/>
                  <a:pt x="203200" y="97869"/>
                  <a:pt x="203200" y="101600"/>
                </a:cubicBezTo>
                <a:cubicBezTo>
                  <a:pt x="203200" y="105331"/>
                  <a:pt x="201057" y="108704"/>
                  <a:pt x="197683" y="110252"/>
                </a:cubicBezTo>
                <a:lnTo>
                  <a:pt x="110927" y="150336"/>
                </a:lnTo>
                <a:cubicBezTo>
                  <a:pt x="105013" y="153075"/>
                  <a:pt x="98187" y="153075"/>
                  <a:pt x="92273" y="150336"/>
                </a:cubicBezTo>
                <a:lnTo>
                  <a:pt x="5517" y="110252"/>
                </a:lnTo>
                <a:cubicBezTo>
                  <a:pt x="2143" y="108664"/>
                  <a:pt x="0" y="105291"/>
                  <a:pt x="0" y="101600"/>
                </a:cubicBezTo>
                <a:cubicBezTo>
                  <a:pt x="0" y="97909"/>
                  <a:pt x="2143" y="94496"/>
                  <a:pt x="5517" y="92948"/>
                </a:cubicBezTo>
                <a:lnTo>
                  <a:pt x="19050" y="86678"/>
                </a:lnTo>
                <a:close/>
                <a:moveTo>
                  <a:pt x="5517" y="143748"/>
                </a:moveTo>
                <a:lnTo>
                  <a:pt x="19050" y="137478"/>
                </a:lnTo>
                <a:lnTo>
                  <a:pt x="84257" y="167600"/>
                </a:lnTo>
                <a:cubicBezTo>
                  <a:pt x="95250" y="172680"/>
                  <a:pt x="107910" y="172680"/>
                  <a:pt x="118904" y="167600"/>
                </a:cubicBezTo>
                <a:lnTo>
                  <a:pt x="184110" y="137478"/>
                </a:lnTo>
                <a:lnTo>
                  <a:pt x="197644" y="143748"/>
                </a:lnTo>
                <a:cubicBezTo>
                  <a:pt x="201017" y="145296"/>
                  <a:pt x="203160" y="148669"/>
                  <a:pt x="203160" y="152400"/>
                </a:cubicBezTo>
                <a:cubicBezTo>
                  <a:pt x="203160" y="156131"/>
                  <a:pt x="201017" y="159504"/>
                  <a:pt x="197644" y="161052"/>
                </a:cubicBezTo>
                <a:lnTo>
                  <a:pt x="110887" y="201136"/>
                </a:lnTo>
                <a:cubicBezTo>
                  <a:pt x="104973" y="203875"/>
                  <a:pt x="98147" y="203875"/>
                  <a:pt x="92234" y="201136"/>
                </a:cubicBezTo>
                <a:lnTo>
                  <a:pt x="5517" y="161052"/>
                </a:lnTo>
                <a:cubicBezTo>
                  <a:pt x="2143" y="159464"/>
                  <a:pt x="0" y="156091"/>
                  <a:pt x="0" y="152400"/>
                </a:cubicBezTo>
                <a:cubicBezTo>
                  <a:pt x="0" y="148709"/>
                  <a:pt x="2143" y="145296"/>
                  <a:pt x="5517" y="143748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16" name="Text 14"/>
          <p:cNvSpPr/>
          <p:nvPr/>
        </p:nvSpPr>
        <p:spPr>
          <a:xfrm>
            <a:off x="1482005" y="5427303"/>
            <a:ext cx="196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Template Application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75605" y="58337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Apply pre-defined marketing templates (AIDA, PAS, 4Ps)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48021" y="6443303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Shape 17"/>
          <p:cNvSpPr/>
          <p:nvPr/>
        </p:nvSpPr>
        <p:spPr>
          <a:xfrm>
            <a:off x="848021" y="6443303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0" name="Shape 18"/>
          <p:cNvSpPr/>
          <p:nvPr/>
        </p:nvSpPr>
        <p:spPr>
          <a:xfrm>
            <a:off x="1101005" y="6697303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190500"/>
                </a:moveTo>
                <a:cubicBezTo>
                  <a:pt x="157718" y="190500"/>
                  <a:pt x="203200" y="147836"/>
                  <a:pt x="203200" y="95250"/>
                </a:cubicBezTo>
                <a:cubicBezTo>
                  <a:pt x="203200" y="42664"/>
                  <a:pt x="157718" y="0"/>
                  <a:pt x="101600" y="0"/>
                </a:cubicBezTo>
                <a:cubicBezTo>
                  <a:pt x="45482" y="0"/>
                  <a:pt x="0" y="42664"/>
                  <a:pt x="0" y="95250"/>
                </a:cubicBezTo>
                <a:cubicBezTo>
                  <a:pt x="0" y="116800"/>
                  <a:pt x="7620" y="136644"/>
                  <a:pt x="20479" y="152598"/>
                </a:cubicBezTo>
                <a:lnTo>
                  <a:pt x="1111" y="189230"/>
                </a:lnTo>
                <a:cubicBezTo>
                  <a:pt x="-794" y="192802"/>
                  <a:pt x="-198" y="197168"/>
                  <a:pt x="2540" y="200144"/>
                </a:cubicBezTo>
                <a:cubicBezTo>
                  <a:pt x="5278" y="203121"/>
                  <a:pt x="9604" y="204033"/>
                  <a:pt x="13295" y="202446"/>
                </a:cubicBezTo>
                <a:lnTo>
                  <a:pt x="60285" y="182324"/>
                </a:lnTo>
                <a:cubicBezTo>
                  <a:pt x="72906" y="187563"/>
                  <a:pt x="86876" y="190500"/>
                  <a:pt x="101600" y="190500"/>
                </a:cubicBezTo>
                <a:close/>
                <a:moveTo>
                  <a:pt x="50800" y="82550"/>
                </a:moveTo>
                <a:cubicBezTo>
                  <a:pt x="57809" y="82550"/>
                  <a:pt x="63500" y="88241"/>
                  <a:pt x="63500" y="95250"/>
                </a:cubicBezTo>
                <a:cubicBezTo>
                  <a:pt x="63500" y="102259"/>
                  <a:pt x="57809" y="107950"/>
                  <a:pt x="50800" y="107950"/>
                </a:cubicBezTo>
                <a:cubicBezTo>
                  <a:pt x="43791" y="107950"/>
                  <a:pt x="38100" y="102259"/>
                  <a:pt x="38100" y="95250"/>
                </a:cubicBezTo>
                <a:cubicBezTo>
                  <a:pt x="38100" y="88241"/>
                  <a:pt x="43791" y="82550"/>
                  <a:pt x="50800" y="82550"/>
                </a:cubicBezTo>
                <a:close/>
                <a:moveTo>
                  <a:pt x="101600" y="82550"/>
                </a:moveTo>
                <a:cubicBezTo>
                  <a:pt x="108609" y="82550"/>
                  <a:pt x="114300" y="88241"/>
                  <a:pt x="114300" y="95250"/>
                </a:cubicBezTo>
                <a:cubicBezTo>
                  <a:pt x="114300" y="102259"/>
                  <a:pt x="108609" y="107950"/>
                  <a:pt x="101600" y="107950"/>
                </a:cubicBezTo>
                <a:cubicBezTo>
                  <a:pt x="94591" y="107950"/>
                  <a:pt x="88900" y="102259"/>
                  <a:pt x="88900" y="95250"/>
                </a:cubicBezTo>
                <a:cubicBezTo>
                  <a:pt x="88900" y="88241"/>
                  <a:pt x="94591" y="82550"/>
                  <a:pt x="101600" y="82550"/>
                </a:cubicBezTo>
                <a:close/>
                <a:moveTo>
                  <a:pt x="139700" y="95250"/>
                </a:moveTo>
                <a:cubicBezTo>
                  <a:pt x="139700" y="88241"/>
                  <a:pt x="145391" y="82550"/>
                  <a:pt x="152400" y="82550"/>
                </a:cubicBezTo>
                <a:cubicBezTo>
                  <a:pt x="159409" y="82550"/>
                  <a:pt x="165100" y="88241"/>
                  <a:pt x="165100" y="95250"/>
                </a:cubicBezTo>
                <a:cubicBezTo>
                  <a:pt x="165100" y="102259"/>
                  <a:pt x="159409" y="107950"/>
                  <a:pt x="152400" y="107950"/>
                </a:cubicBezTo>
                <a:cubicBezTo>
                  <a:pt x="145391" y="107950"/>
                  <a:pt x="139700" y="102259"/>
                  <a:pt x="139700" y="9525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1" name="Text 19"/>
          <p:cNvSpPr/>
          <p:nvPr/>
        </p:nvSpPr>
        <p:spPr>
          <a:xfrm>
            <a:off x="1482005" y="6646503"/>
            <a:ext cx="160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Context Injection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75605" y="70529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brand voice, target audience, and style guidelines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48021" y="7662503"/>
            <a:ext cx="6755384" cy="1066800"/>
          </a:xfrm>
          <a:custGeom>
            <a:avLst/>
            <a:gdLst/>
            <a:ahLst/>
            <a:cxnLst/>
            <a:rect l="l" t="t" r="r" b="b"/>
            <a:pathLst>
              <a:path w="6755384" h="1066800">
                <a:moveTo>
                  <a:pt x="48768" y="0"/>
                </a:moveTo>
                <a:lnTo>
                  <a:pt x="6602981" y="0"/>
                </a:lnTo>
                <a:cubicBezTo>
                  <a:pt x="6687151" y="0"/>
                  <a:pt x="6755384" y="68233"/>
                  <a:pt x="6755384" y="152403"/>
                </a:cubicBezTo>
                <a:lnTo>
                  <a:pt x="6755384" y="914397"/>
                </a:lnTo>
                <a:cubicBezTo>
                  <a:pt x="6755384" y="998567"/>
                  <a:pt x="6687151" y="1066800"/>
                  <a:pt x="6602981" y="1066800"/>
                </a:cubicBez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4" name="Shape 22"/>
          <p:cNvSpPr/>
          <p:nvPr/>
        </p:nvSpPr>
        <p:spPr>
          <a:xfrm>
            <a:off x="848021" y="7662503"/>
            <a:ext cx="48768" cy="1066800"/>
          </a:xfrm>
          <a:custGeom>
            <a:avLst/>
            <a:gdLst/>
            <a:ahLst/>
            <a:cxnLst/>
            <a:rect l="l" t="t" r="r" b="b"/>
            <a:pathLst>
              <a:path w="48768" h="1066800">
                <a:moveTo>
                  <a:pt x="48768" y="0"/>
                </a:moveTo>
                <a:lnTo>
                  <a:pt x="48768" y="0"/>
                </a:lnTo>
                <a:lnTo>
                  <a:pt x="48768" y="1066800"/>
                </a:lnTo>
                <a:lnTo>
                  <a:pt x="48768" y="1066800"/>
                </a:lnTo>
                <a:cubicBezTo>
                  <a:pt x="21834" y="1066800"/>
                  <a:pt x="0" y="1044966"/>
                  <a:pt x="0" y="10180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5" name="Shape 23"/>
          <p:cNvSpPr/>
          <p:nvPr/>
        </p:nvSpPr>
        <p:spPr>
          <a:xfrm>
            <a:off x="1101005" y="7916503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3102" y="14407"/>
                </a:moveTo>
                <a:cubicBezTo>
                  <a:pt x="57428" y="17423"/>
                  <a:pt x="58460" y="23376"/>
                  <a:pt x="55443" y="27662"/>
                </a:cubicBezTo>
                <a:lnTo>
                  <a:pt x="33218" y="59412"/>
                </a:lnTo>
                <a:cubicBezTo>
                  <a:pt x="31591" y="61714"/>
                  <a:pt x="29051" y="63182"/>
                  <a:pt x="26233" y="63421"/>
                </a:cubicBezTo>
                <a:cubicBezTo>
                  <a:pt x="23416" y="63659"/>
                  <a:pt x="20638" y="62706"/>
                  <a:pt x="18653" y="60722"/>
                </a:cubicBezTo>
                <a:lnTo>
                  <a:pt x="2778" y="44847"/>
                </a:lnTo>
                <a:cubicBezTo>
                  <a:pt x="-913" y="41116"/>
                  <a:pt x="-913" y="35084"/>
                  <a:pt x="2778" y="31353"/>
                </a:cubicBezTo>
                <a:cubicBezTo>
                  <a:pt x="6469" y="27622"/>
                  <a:pt x="12541" y="27662"/>
                  <a:pt x="16272" y="31353"/>
                </a:cubicBezTo>
                <a:lnTo>
                  <a:pt x="24130" y="39211"/>
                </a:lnTo>
                <a:lnTo>
                  <a:pt x="39846" y="16748"/>
                </a:lnTo>
                <a:cubicBezTo>
                  <a:pt x="42863" y="12422"/>
                  <a:pt x="48816" y="11390"/>
                  <a:pt x="53102" y="14407"/>
                </a:cubicBezTo>
                <a:close/>
                <a:moveTo>
                  <a:pt x="53102" y="77907"/>
                </a:moveTo>
                <a:cubicBezTo>
                  <a:pt x="57428" y="80923"/>
                  <a:pt x="58460" y="86876"/>
                  <a:pt x="55443" y="91162"/>
                </a:cubicBezTo>
                <a:lnTo>
                  <a:pt x="33218" y="122912"/>
                </a:lnTo>
                <a:cubicBezTo>
                  <a:pt x="31591" y="125214"/>
                  <a:pt x="29051" y="126683"/>
                  <a:pt x="26233" y="126921"/>
                </a:cubicBezTo>
                <a:cubicBezTo>
                  <a:pt x="23416" y="127159"/>
                  <a:pt x="20638" y="126206"/>
                  <a:pt x="18653" y="124222"/>
                </a:cubicBezTo>
                <a:lnTo>
                  <a:pt x="2778" y="108347"/>
                </a:lnTo>
                <a:cubicBezTo>
                  <a:pt x="-953" y="104616"/>
                  <a:pt x="-953" y="98584"/>
                  <a:pt x="2778" y="94893"/>
                </a:cubicBezTo>
                <a:cubicBezTo>
                  <a:pt x="6509" y="91202"/>
                  <a:pt x="12541" y="91162"/>
                  <a:pt x="16232" y="94893"/>
                </a:cubicBezTo>
                <a:lnTo>
                  <a:pt x="24090" y="102751"/>
                </a:lnTo>
                <a:lnTo>
                  <a:pt x="39807" y="80288"/>
                </a:lnTo>
                <a:cubicBezTo>
                  <a:pt x="42823" y="75962"/>
                  <a:pt x="48776" y="74930"/>
                  <a:pt x="53062" y="77946"/>
                </a:cubicBezTo>
                <a:close/>
                <a:moveTo>
                  <a:pt x="88900" y="38100"/>
                </a:moveTo>
                <a:cubicBezTo>
                  <a:pt x="88900" y="31075"/>
                  <a:pt x="94575" y="25400"/>
                  <a:pt x="101600" y="25400"/>
                </a:cubicBezTo>
                <a:lnTo>
                  <a:pt x="190500" y="25400"/>
                </a:lnTo>
                <a:cubicBezTo>
                  <a:pt x="197525" y="25400"/>
                  <a:pt x="203200" y="31075"/>
                  <a:pt x="203200" y="38100"/>
                </a:cubicBezTo>
                <a:cubicBezTo>
                  <a:pt x="203200" y="45125"/>
                  <a:pt x="197525" y="50800"/>
                  <a:pt x="190500" y="50800"/>
                </a:cubicBezTo>
                <a:lnTo>
                  <a:pt x="101600" y="50800"/>
                </a:lnTo>
                <a:cubicBezTo>
                  <a:pt x="94575" y="50800"/>
                  <a:pt x="88900" y="45125"/>
                  <a:pt x="88900" y="38100"/>
                </a:cubicBezTo>
                <a:close/>
                <a:moveTo>
                  <a:pt x="88900" y="101600"/>
                </a:moveTo>
                <a:cubicBezTo>
                  <a:pt x="88900" y="94575"/>
                  <a:pt x="94575" y="88900"/>
                  <a:pt x="101600" y="88900"/>
                </a:cubicBezTo>
                <a:lnTo>
                  <a:pt x="190500" y="88900"/>
                </a:lnTo>
                <a:cubicBezTo>
                  <a:pt x="197525" y="88900"/>
                  <a:pt x="203200" y="94575"/>
                  <a:pt x="203200" y="101600"/>
                </a:cubicBezTo>
                <a:cubicBezTo>
                  <a:pt x="203200" y="108625"/>
                  <a:pt x="197525" y="114300"/>
                  <a:pt x="190500" y="114300"/>
                </a:cubicBezTo>
                <a:lnTo>
                  <a:pt x="101600" y="114300"/>
                </a:lnTo>
                <a:cubicBezTo>
                  <a:pt x="94575" y="114300"/>
                  <a:pt x="88900" y="108625"/>
                  <a:pt x="88900" y="101600"/>
                </a:cubicBezTo>
                <a:close/>
                <a:moveTo>
                  <a:pt x="63500" y="165100"/>
                </a:moveTo>
                <a:cubicBezTo>
                  <a:pt x="63500" y="158075"/>
                  <a:pt x="69175" y="152400"/>
                  <a:pt x="76200" y="152400"/>
                </a:cubicBezTo>
                <a:lnTo>
                  <a:pt x="190500" y="152400"/>
                </a:lnTo>
                <a:cubicBezTo>
                  <a:pt x="197525" y="152400"/>
                  <a:pt x="203200" y="158075"/>
                  <a:pt x="203200" y="165100"/>
                </a:cubicBezTo>
                <a:cubicBezTo>
                  <a:pt x="203200" y="172125"/>
                  <a:pt x="197525" y="177800"/>
                  <a:pt x="190500" y="177800"/>
                </a:cubicBezTo>
                <a:lnTo>
                  <a:pt x="76200" y="177800"/>
                </a:lnTo>
                <a:cubicBezTo>
                  <a:pt x="69175" y="177800"/>
                  <a:pt x="63500" y="172125"/>
                  <a:pt x="63500" y="165100"/>
                </a:cubicBezTo>
                <a:close/>
                <a:moveTo>
                  <a:pt x="25400" y="149225"/>
                </a:moveTo>
                <a:cubicBezTo>
                  <a:pt x="34162" y="149225"/>
                  <a:pt x="41275" y="156338"/>
                  <a:pt x="41275" y="165100"/>
                </a:cubicBezTo>
                <a:cubicBezTo>
                  <a:pt x="41275" y="173862"/>
                  <a:pt x="34162" y="180975"/>
                  <a:pt x="25400" y="180975"/>
                </a:cubicBezTo>
                <a:cubicBezTo>
                  <a:pt x="16638" y="180975"/>
                  <a:pt x="9525" y="173862"/>
                  <a:pt x="9525" y="165100"/>
                </a:cubicBezTo>
                <a:cubicBezTo>
                  <a:pt x="9525" y="156338"/>
                  <a:pt x="16638" y="149225"/>
                  <a:pt x="25400" y="149225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26" name="Text 24"/>
          <p:cNvSpPr/>
          <p:nvPr/>
        </p:nvSpPr>
        <p:spPr>
          <a:xfrm>
            <a:off x="1482005" y="7865703"/>
            <a:ext cx="1790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Instruction Framing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075605" y="8272103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 prompts with clear instructions and examples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336619" y="1732619"/>
            <a:ext cx="7402237" cy="5700437"/>
          </a:xfrm>
          <a:custGeom>
            <a:avLst/>
            <a:gdLst/>
            <a:ahLst/>
            <a:cxnLst/>
            <a:rect l="l" t="t" r="r" b="b"/>
            <a:pathLst>
              <a:path w="7402237" h="5700437">
                <a:moveTo>
                  <a:pt x="152373" y="0"/>
                </a:moveTo>
                <a:lnTo>
                  <a:pt x="7249865" y="0"/>
                </a:lnTo>
                <a:cubicBezTo>
                  <a:pt x="7334018" y="0"/>
                  <a:pt x="7402237" y="68220"/>
                  <a:pt x="7402237" y="152373"/>
                </a:cubicBezTo>
                <a:lnTo>
                  <a:pt x="7402237" y="5548065"/>
                </a:lnTo>
                <a:cubicBezTo>
                  <a:pt x="7402237" y="5632218"/>
                  <a:pt x="7334018" y="5700437"/>
                  <a:pt x="7249865" y="5700437"/>
                </a:cubicBezTo>
                <a:lnTo>
                  <a:pt x="152373" y="5700437"/>
                </a:lnTo>
                <a:cubicBezTo>
                  <a:pt x="68220" y="5700437"/>
                  <a:pt x="0" y="5632218"/>
                  <a:pt x="0" y="5548065"/>
                </a:cubicBezTo>
                <a:lnTo>
                  <a:pt x="0" y="152373"/>
                </a:lnTo>
                <a:cubicBezTo>
                  <a:pt x="0" y="68276"/>
                  <a:pt x="68276" y="0"/>
                  <a:pt x="152373" y="0"/>
                </a:cubicBezTo>
                <a:close/>
              </a:path>
            </a:pathLst>
          </a:custGeom>
          <a:solidFill>
            <a:srgbClr val="F8FAFC"/>
          </a:solidFill>
          <a:ln w="10837">
            <a:solidFill>
              <a:srgbClr val="E2E8F0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8662712" y="209364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78991" y="595"/>
                </a:moveTo>
                <a:cubicBezTo>
                  <a:pt x="170557" y="-1836"/>
                  <a:pt x="161776" y="3076"/>
                  <a:pt x="159345" y="11509"/>
                </a:cubicBezTo>
                <a:lnTo>
                  <a:pt x="95845" y="233759"/>
                </a:lnTo>
                <a:cubicBezTo>
                  <a:pt x="93414" y="242193"/>
                  <a:pt x="98326" y="250974"/>
                  <a:pt x="106759" y="253405"/>
                </a:cubicBezTo>
                <a:cubicBezTo>
                  <a:pt x="115193" y="255836"/>
                  <a:pt x="123974" y="250924"/>
                  <a:pt x="126405" y="242491"/>
                </a:cubicBezTo>
                <a:lnTo>
                  <a:pt x="189905" y="20241"/>
                </a:lnTo>
                <a:cubicBezTo>
                  <a:pt x="192336" y="11807"/>
                  <a:pt x="187424" y="3026"/>
                  <a:pt x="178991" y="595"/>
                </a:cubicBezTo>
                <a:close/>
                <a:moveTo>
                  <a:pt x="211038" y="68114"/>
                </a:moveTo>
                <a:cubicBezTo>
                  <a:pt x="204837" y="74315"/>
                  <a:pt x="204837" y="84386"/>
                  <a:pt x="211038" y="90587"/>
                </a:cubicBezTo>
                <a:lnTo>
                  <a:pt x="247452" y="127000"/>
                </a:lnTo>
                <a:lnTo>
                  <a:pt x="211038" y="163413"/>
                </a:lnTo>
                <a:cubicBezTo>
                  <a:pt x="204837" y="169614"/>
                  <a:pt x="204837" y="179685"/>
                  <a:pt x="211038" y="185886"/>
                </a:cubicBezTo>
                <a:cubicBezTo>
                  <a:pt x="217239" y="192087"/>
                  <a:pt x="227310" y="192087"/>
                  <a:pt x="233511" y="185886"/>
                </a:cubicBezTo>
                <a:lnTo>
                  <a:pt x="281136" y="138261"/>
                </a:lnTo>
                <a:cubicBezTo>
                  <a:pt x="287338" y="132060"/>
                  <a:pt x="287338" y="121989"/>
                  <a:pt x="281136" y="115788"/>
                </a:cubicBezTo>
                <a:lnTo>
                  <a:pt x="233511" y="68163"/>
                </a:lnTo>
                <a:cubicBezTo>
                  <a:pt x="227310" y="61962"/>
                  <a:pt x="217239" y="61962"/>
                  <a:pt x="211038" y="68163"/>
                </a:cubicBezTo>
                <a:close/>
                <a:moveTo>
                  <a:pt x="74761" y="68114"/>
                </a:moveTo>
                <a:cubicBezTo>
                  <a:pt x="68560" y="61912"/>
                  <a:pt x="58489" y="61912"/>
                  <a:pt x="52288" y="68114"/>
                </a:cubicBezTo>
                <a:lnTo>
                  <a:pt x="4663" y="115739"/>
                </a:lnTo>
                <a:cubicBezTo>
                  <a:pt x="-1538" y="121940"/>
                  <a:pt x="-1538" y="132011"/>
                  <a:pt x="4663" y="138212"/>
                </a:cubicBezTo>
                <a:lnTo>
                  <a:pt x="52288" y="185837"/>
                </a:lnTo>
                <a:cubicBezTo>
                  <a:pt x="58489" y="192038"/>
                  <a:pt x="68560" y="192038"/>
                  <a:pt x="74761" y="185837"/>
                </a:cubicBezTo>
                <a:cubicBezTo>
                  <a:pt x="80962" y="179636"/>
                  <a:pt x="80962" y="169565"/>
                  <a:pt x="74761" y="163364"/>
                </a:cubicBezTo>
                <a:lnTo>
                  <a:pt x="38348" y="127000"/>
                </a:lnTo>
                <a:lnTo>
                  <a:pt x="74712" y="90587"/>
                </a:lnTo>
                <a:cubicBezTo>
                  <a:pt x="80913" y="84386"/>
                  <a:pt x="80913" y="74315"/>
                  <a:pt x="74712" y="68114"/>
                </a:cubicBezTo>
                <a:close/>
              </a:path>
            </a:pathLst>
          </a:custGeom>
          <a:solidFill>
            <a:srgbClr val="2563EB"/>
          </a:solidFill>
          <a:ln/>
        </p:spPr>
      </p:sp>
      <p:sp>
        <p:nvSpPr>
          <p:cNvPr id="30" name="Text 28"/>
          <p:cNvSpPr/>
          <p:nvPr/>
        </p:nvSpPr>
        <p:spPr>
          <a:xfrm>
            <a:off x="8964337" y="2042840"/>
            <a:ext cx="6591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Functions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671221" y="26016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53784" y="0"/>
                </a:lnTo>
                <a:cubicBezTo>
                  <a:pt x="6709859" y="0"/>
                  <a:pt x="6755384" y="45525"/>
                  <a:pt x="6755384" y="101600"/>
                </a:cubicBezTo>
                <a:lnTo>
                  <a:pt x="6755384" y="914400"/>
                </a:lnTo>
                <a:cubicBezTo>
                  <a:pt x="6755384" y="970475"/>
                  <a:pt x="6709859" y="1016000"/>
                  <a:pt x="66537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Shape 30"/>
          <p:cNvSpPr/>
          <p:nvPr/>
        </p:nvSpPr>
        <p:spPr>
          <a:xfrm>
            <a:off x="8671221" y="26016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3" name="Text 31"/>
          <p:cNvSpPr/>
          <p:nvPr/>
        </p:nvSpPr>
        <p:spPr>
          <a:xfrm>
            <a:off x="8898806" y="2804840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enhance_prompt(raw_prompt)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898806" y="31604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 function that orchestrates enhancement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671221" y="37700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53784" y="0"/>
                </a:lnTo>
                <a:cubicBezTo>
                  <a:pt x="6709859" y="0"/>
                  <a:pt x="6755384" y="45525"/>
                  <a:pt x="6755384" y="101600"/>
                </a:cubicBezTo>
                <a:lnTo>
                  <a:pt x="6755384" y="914400"/>
                </a:lnTo>
                <a:cubicBezTo>
                  <a:pt x="6755384" y="970475"/>
                  <a:pt x="6709859" y="1016000"/>
                  <a:pt x="66537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Shape 34"/>
          <p:cNvSpPr/>
          <p:nvPr/>
        </p:nvSpPr>
        <p:spPr>
          <a:xfrm>
            <a:off x="8671221" y="37700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37" name="Text 35"/>
          <p:cNvSpPr/>
          <p:nvPr/>
        </p:nvSpPr>
        <p:spPr>
          <a:xfrm>
            <a:off x="8898806" y="3973240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apply_template(prompt, template_type)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898806" y="43288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Apply marketing framework templates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671221" y="49384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53784" y="0"/>
                </a:lnTo>
                <a:cubicBezTo>
                  <a:pt x="6709859" y="0"/>
                  <a:pt x="6755384" y="45525"/>
                  <a:pt x="6755384" y="101600"/>
                </a:cubicBezTo>
                <a:lnTo>
                  <a:pt x="6755384" y="914400"/>
                </a:lnTo>
                <a:cubicBezTo>
                  <a:pt x="6755384" y="970475"/>
                  <a:pt x="6709859" y="1016000"/>
                  <a:pt x="66537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Shape 38"/>
          <p:cNvSpPr/>
          <p:nvPr/>
        </p:nvSpPr>
        <p:spPr>
          <a:xfrm>
            <a:off x="8671221" y="49384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1" name="Text 39"/>
          <p:cNvSpPr/>
          <p:nvPr/>
        </p:nvSpPr>
        <p:spPr>
          <a:xfrm>
            <a:off x="8898806" y="5141640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add_context(prompt, context)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898806" y="54972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Inject brand and audience context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671221" y="6106840"/>
            <a:ext cx="6755384" cy="1016000"/>
          </a:xfrm>
          <a:custGeom>
            <a:avLst/>
            <a:gdLst/>
            <a:ahLst/>
            <a:cxnLst/>
            <a:rect l="l" t="t" r="r" b="b"/>
            <a:pathLst>
              <a:path w="6755384" h="1016000">
                <a:moveTo>
                  <a:pt x="48768" y="0"/>
                </a:moveTo>
                <a:lnTo>
                  <a:pt x="6653784" y="0"/>
                </a:lnTo>
                <a:cubicBezTo>
                  <a:pt x="6709859" y="0"/>
                  <a:pt x="6755384" y="45525"/>
                  <a:pt x="6755384" y="101600"/>
                </a:cubicBezTo>
                <a:lnTo>
                  <a:pt x="6755384" y="914400"/>
                </a:lnTo>
                <a:cubicBezTo>
                  <a:pt x="6755384" y="970475"/>
                  <a:pt x="6709859" y="1016000"/>
                  <a:pt x="6653784" y="1016000"/>
                </a:cubicBez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4" name="Shape 42"/>
          <p:cNvSpPr/>
          <p:nvPr/>
        </p:nvSpPr>
        <p:spPr>
          <a:xfrm>
            <a:off x="8671221" y="6106840"/>
            <a:ext cx="48768" cy="1016000"/>
          </a:xfrm>
          <a:custGeom>
            <a:avLst/>
            <a:gdLst/>
            <a:ahLst/>
            <a:cxnLst/>
            <a:rect l="l" t="t" r="r" b="b"/>
            <a:pathLst>
              <a:path w="48768" h="1016000">
                <a:moveTo>
                  <a:pt x="48768" y="0"/>
                </a:moveTo>
                <a:lnTo>
                  <a:pt x="48768" y="0"/>
                </a:lnTo>
                <a:lnTo>
                  <a:pt x="48768" y="1016000"/>
                </a:lnTo>
                <a:lnTo>
                  <a:pt x="48768" y="1016000"/>
                </a:lnTo>
                <a:cubicBezTo>
                  <a:pt x="21834" y="1016000"/>
                  <a:pt x="0" y="994166"/>
                  <a:pt x="0" y="967232"/>
                </a:cubicBezTo>
                <a:lnTo>
                  <a:pt x="0" y="48768"/>
                </a:lnTo>
                <a:cubicBezTo>
                  <a:pt x="0" y="21852"/>
                  <a:pt x="21852" y="0"/>
                  <a:pt x="48768" y="0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5" name="Text 43"/>
          <p:cNvSpPr/>
          <p:nvPr/>
        </p:nvSpPr>
        <p:spPr>
          <a:xfrm>
            <a:off x="8898806" y="6310040"/>
            <a:ext cx="642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F59E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validate_output(content)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898806" y="6665640"/>
            <a:ext cx="641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Check content quality and compliance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331200" y="7692479"/>
            <a:ext cx="7416800" cy="3695700"/>
          </a:xfrm>
          <a:custGeom>
            <a:avLst/>
            <a:gdLst/>
            <a:ahLst/>
            <a:cxnLst/>
            <a:rect l="l" t="t" r="r" b="b"/>
            <a:pathLst>
              <a:path w="7416800" h="3695700">
                <a:moveTo>
                  <a:pt x="152411" y="0"/>
                </a:moveTo>
                <a:lnTo>
                  <a:pt x="7264389" y="0"/>
                </a:lnTo>
                <a:cubicBezTo>
                  <a:pt x="7348563" y="0"/>
                  <a:pt x="7416800" y="68237"/>
                  <a:pt x="7416800" y="152411"/>
                </a:cubicBezTo>
                <a:lnTo>
                  <a:pt x="7416800" y="3543289"/>
                </a:lnTo>
                <a:cubicBezTo>
                  <a:pt x="7416800" y="3627463"/>
                  <a:pt x="7348563" y="3695700"/>
                  <a:pt x="7264389" y="3695700"/>
                </a:cubicBezTo>
                <a:lnTo>
                  <a:pt x="152411" y="3695700"/>
                </a:lnTo>
                <a:cubicBezTo>
                  <a:pt x="68237" y="3695700"/>
                  <a:pt x="0" y="3627463"/>
                  <a:pt x="0" y="3543289"/>
                </a:cubicBezTo>
                <a:lnTo>
                  <a:pt x="0" y="152411"/>
                </a:lnTo>
                <a:cubicBezTo>
                  <a:pt x="0" y="68293"/>
                  <a:pt x="68293" y="0"/>
                  <a:pt x="152411" y="0"/>
                </a:cubicBezTo>
                <a:close/>
              </a:path>
            </a:pathLst>
          </a:custGeom>
          <a:gradFill rotWithShape="1" flip="none">
            <a:gsLst>
              <a:gs pos="0">
                <a:srgbClr val="FEF3C7"/>
              </a:gs>
              <a:gs pos="100000">
                <a:srgbClr val="FDE68A"/>
              </a:gs>
            </a:gsLst>
            <a:lin ang="2700000" scaled="1"/>
          </a:gradFill>
          <a:ln/>
        </p:spPr>
      </p:sp>
      <p:sp>
        <p:nvSpPr>
          <p:cNvPr id="48" name="Shape 46"/>
          <p:cNvSpPr/>
          <p:nvPr/>
        </p:nvSpPr>
        <p:spPr>
          <a:xfrm>
            <a:off x="8645525" y="8009979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49" name="Text 47"/>
          <p:cNvSpPr/>
          <p:nvPr/>
        </p:nvSpPr>
        <p:spPr>
          <a:xfrm>
            <a:off x="8877300" y="7946479"/>
            <a:ext cx="6731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1E293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Example Transformation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585200" y="8454479"/>
            <a:ext cx="6908800" cy="863600"/>
          </a:xfrm>
          <a:custGeom>
            <a:avLst/>
            <a:gdLst/>
            <a:ahLst/>
            <a:cxnLst/>
            <a:rect l="l" t="t" r="r" b="b"/>
            <a:pathLst>
              <a:path w="6908800" h="863600">
                <a:moveTo>
                  <a:pt x="101603" y="0"/>
                </a:moveTo>
                <a:lnTo>
                  <a:pt x="6807197" y="0"/>
                </a:lnTo>
                <a:cubicBezTo>
                  <a:pt x="6863311" y="0"/>
                  <a:pt x="6908800" y="45489"/>
                  <a:pt x="6908800" y="101603"/>
                </a:cubicBezTo>
                <a:lnTo>
                  <a:pt x="6908800" y="761997"/>
                </a:lnTo>
                <a:cubicBezTo>
                  <a:pt x="6908800" y="818111"/>
                  <a:pt x="6863311" y="863600"/>
                  <a:pt x="6807197" y="863600"/>
                </a:cubicBezTo>
                <a:lnTo>
                  <a:pt x="101603" y="863600"/>
                </a:lnTo>
                <a:cubicBezTo>
                  <a:pt x="45527" y="863600"/>
                  <a:pt x="0" y="818073"/>
                  <a:pt x="0" y="7619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FFFFFF">
              <a:alpha val="70196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8737600" y="8606879"/>
            <a:ext cx="669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Input: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737600" y="8911679"/>
            <a:ext cx="669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1E293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"Write an ad for running shoes"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1944350" y="9419679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F59E0B"/>
          </a:solidFill>
          <a:ln/>
        </p:spPr>
      </p:sp>
      <p:sp>
        <p:nvSpPr>
          <p:cNvPr id="54" name="Shape 52"/>
          <p:cNvSpPr/>
          <p:nvPr/>
        </p:nvSpPr>
        <p:spPr>
          <a:xfrm>
            <a:off x="8585200" y="9775279"/>
            <a:ext cx="6908800" cy="1358900"/>
          </a:xfrm>
          <a:custGeom>
            <a:avLst/>
            <a:gdLst/>
            <a:ahLst/>
            <a:cxnLst/>
            <a:rect l="l" t="t" r="r" b="b"/>
            <a:pathLst>
              <a:path w="6908800" h="1358900">
                <a:moveTo>
                  <a:pt x="101605" y="0"/>
                </a:moveTo>
                <a:lnTo>
                  <a:pt x="6807195" y="0"/>
                </a:lnTo>
                <a:cubicBezTo>
                  <a:pt x="6863310" y="0"/>
                  <a:pt x="6908800" y="45490"/>
                  <a:pt x="6908800" y="101605"/>
                </a:cubicBezTo>
                <a:lnTo>
                  <a:pt x="6908800" y="1257295"/>
                </a:lnTo>
                <a:cubicBezTo>
                  <a:pt x="6908800" y="1313410"/>
                  <a:pt x="6863310" y="1358900"/>
                  <a:pt x="6807195" y="1358900"/>
                </a:cubicBezTo>
                <a:lnTo>
                  <a:pt x="101605" y="1358900"/>
                </a:lnTo>
                <a:cubicBezTo>
                  <a:pt x="45490" y="1358900"/>
                  <a:pt x="0" y="1313410"/>
                  <a:pt x="0" y="1257295"/>
                </a:cubicBezTo>
                <a:lnTo>
                  <a:pt x="0" y="101605"/>
                </a:lnTo>
                <a:cubicBezTo>
                  <a:pt x="0" y="45490"/>
                  <a:pt x="45490" y="0"/>
                  <a:pt x="101605" y="0"/>
                </a:cubicBezTo>
                <a:close/>
              </a:path>
            </a:pathLst>
          </a:custGeom>
          <a:solidFill>
            <a:srgbClr val="FFFFFF">
              <a:alpha val="70196"/>
            </a:srgbClr>
          </a:solidFill>
          <a:ln/>
        </p:spPr>
      </p:sp>
      <p:sp>
        <p:nvSpPr>
          <p:cNvPr id="55" name="Text 53"/>
          <p:cNvSpPr/>
          <p:nvPr/>
        </p:nvSpPr>
        <p:spPr>
          <a:xfrm>
            <a:off x="8737600" y="9927679"/>
            <a:ext cx="669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64748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Enhanced: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737600" y="10232479"/>
            <a:ext cx="6680200" cy="749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E293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"Create a compelling ad for premium running shoes targeting fitness enthusiasts aged 25-40. Use AIDA framework. Tone: energetic and motivational. Include benefits: comfort, durability, performance. Length: 100 words."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Content Generator - Low Level Design</dc:title>
  <dc:subject>Marketing Content Generator - Low Level Design</dc:subject>
  <dc:creator>Kimi</dc:creator>
  <cp:lastModifiedBy>Kimi</cp:lastModifiedBy>
  <cp:revision>1</cp:revision>
  <dcterms:created xsi:type="dcterms:W3CDTF">2026-02-16T08:39:00Z</dcterms:created>
  <dcterms:modified xsi:type="dcterms:W3CDTF">2026-02-16T08:39:00Z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{"Label":"Marketing Content Generator - Low Level Design","ContentProducer":"001191110108MACG2KBH8F10000","ProduceID":"","ReservedCode1":"","ContentPropagator":"001191110108MACG2KBH8F20000","PropagateID":"","ReservedCode2":""}</vt:lpwstr>
  </property>
</Properties>
</file>